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83" r:id="rId5"/>
    <p:sldMasterId id="2147483718" r:id="rId6"/>
  </p:sldMasterIdLst>
  <p:notesMasterIdLst>
    <p:notesMasterId r:id="rId28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Josefin Sans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SemiBold" panose="020B0706030804020204" pitchFamily="34" charset="0"/>
      <p:regular r:id="rId41"/>
      <p:bold r:id="rId42"/>
      <p:italic r:id="rId43"/>
      <p:boldItalic r:id="rId44"/>
    </p:embeddedFont>
    <p:embeddedFont>
      <p:font typeface="Overpass" panose="020B0604020202020204" charset="0"/>
      <p:regular r:id="rId45"/>
      <p:bold r:id="rId46"/>
      <p:italic r:id="rId47"/>
      <p:boldItalic r:id="rId48"/>
    </p:embeddedFont>
    <p:embeddedFont>
      <p:font typeface="Overpass Black" panose="020B0604020202020204" charset="0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glOn879qplIZJ/n+1dVhu2GCxZ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3E418A-BD55-46E2-B37B-1978676B804C}" v="5" dt="2022-08-22T21:49:29.0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89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tags" Target="tags/tag1.xml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water-drops-rain-blue-clean-clear-155735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2508741@N02/29671248880/in/photolist-McWUyy-hKWDn-5nUhNJ-bDaiZ6-5nQ3x4-9ZaRxS-9Z7UYr-bkdpM2-9cKUwU-mym34c-kzDh32-aZXSuT-fs2ykA-8nGDmK-gX7fPx-9cGPnc-91vCFT-hKWBE-frM6t8-frM7u8-91vCPr-9cKUNA-frM94B-9cGPrZ-fs2m6U-frMbP8-9cKV17-9Z7ZLr-fs2xmU-91vCK4-9hEEC3-9cKUWh-9cKUpu-9cGP2K-29nNkbE-9cGNrx-fs2nPy-9cKUS3-9cGNd2-29nNiDS-9cGPxD-9cGNA8-bDaiYM-aZ8mj-aZ8hT-9cGNiH-2c4SckN-29nNgXf-2c9kCBv-5KrMt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123rf.com/profile_gracethan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eople/42033648@N0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File:Waikato_River_mouth.jpg" TargetMode="External"/><Relationship Id="rId4" Type="http://schemas.openxmlformats.org/officeDocument/2006/relationships/hyperlink" Target="https://commons.wikimedia.org/wiki/File:Lake_Taupo_and_Waikato_River_aerial_view.jpg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5803445@N07/3457954068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bucket-water-cleaning-clean-pail-5912118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vectors/cartography-chromatic-continents-2029310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PierreSeli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indian-teenager-water-adolescent-4724779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arrywkoester/31255360377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" name="Google Shape;63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0" name="Google Shape;63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Water droplet,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https://pixabay.com/vectors/water-drops-rain-blue-clean-clear-155735/</a:t>
            </a:r>
            <a:r>
              <a:rPr lang="en-N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8" name="Google Shape;64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9" name="Google Shape;64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Top left: Lake Rotoroa/Hamilton Lake Domain, rndms/123RF.COM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Bottom left: Waitomo Caves,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Bethany Cuillo - Flickr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Middle: Waikato River, HCC/S Smith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Right image: Crown Tramway Track in Waitawheta Gorge (Karangahake Gorge area), Public domain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8" name="Google Shape;649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9" name="Google Shape;649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Blue Springs, </a:t>
            </a:r>
            <a:r>
              <a:rPr lang="en" dirty="0">
                <a:solidFill>
                  <a:srgbClr val="333333"/>
                </a:solidFill>
                <a:highlight>
                  <a:srgbClr val="FFFFFF"/>
                </a:highlight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gracethang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123rf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Marokopa Falls, Public domain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7" name="Google Shape;65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Discussion points: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What happens to the river water as it makes its way from mountains to sea?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What changes can you see in the water colour and clarity?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Lake Taupō, </a:t>
            </a:r>
            <a:r>
              <a:rPr lang="en" dirty="0">
                <a:solidFill>
                  <a:srgbClr val="3366BB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Phillip Capper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https://commons.wikimedia.org/wiki/File:Lake_Taupo_and_Waikato_River_aerial_view.jpg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CC2.0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Waikato River mouth, </a:t>
            </a:r>
            <a:r>
              <a:rPr lang="en" dirty="0">
                <a:solidFill>
                  <a:srgbClr val="3366BB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Phillip Capper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https://commons.wikimedia.org/wiki/File:Waikato_River_mouth.jpg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N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CC2.0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3" name="Google Shape;65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4" name="Google Shape;65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Discussion questions: 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Where does our tap water come from?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How do we rely on water to survive?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Left: S Smith Waikato Co-op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Right: </a:t>
            </a:r>
            <a:r>
              <a:rPr lang="en" u="sng" dirty="0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Gerard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https://www.flickr.com/photos/35803445@N07/34579540686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CC2.0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" name="Google Shape;65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3" name="Google Shape;65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Left: S Smith, Waikato Co-op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Top right: zhukovsky/123RF.COM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Bottom right: S Smith, Waikato Co-op</a:t>
            </a:r>
            <a:endParaRPr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0" name="Google Shape;65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1" name="Google Shape;653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Hamilton reservoir, Sirri Smith, Waikato Co-op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9" name="Google Shape;65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0" name="Google Shape;65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Click on the title or the image to access the Smart Water video.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Video: © Smart Water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5" name="Google Shape;65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6" name="Google Shape;654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Images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Bucket of water: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Pixaby</a:t>
            </a:r>
            <a:r>
              <a:rPr lang="en" u="sng" dirty="0">
                <a:solidFill>
                  <a:schemeClr val="hlink"/>
                </a:solidFill>
              </a:rPr>
              <a:t>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https://pixabay.com/vectors/bucket-water-cleaning-clean-pail-5912118/</a:t>
            </a:r>
            <a:r>
              <a:rPr lang="en-N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Earth: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Pixaby</a:t>
            </a:r>
            <a:r>
              <a:rPr lang="en" u="sng" dirty="0">
                <a:solidFill>
                  <a:schemeClr val="hlink"/>
                </a:solidFill>
              </a:rPr>
              <a:t>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https://pixabay.com/vectors/cartography-chromatic-continents-2029310/</a:t>
            </a:r>
            <a:r>
              <a:rPr lang="en-NZ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" name="Google Shape;65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4" name="Google Shape;65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Images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</a:t>
            </a:r>
            <a:r>
              <a:rPr lang="en" dirty="0">
                <a:solidFill>
                  <a:srgbClr val="0645AD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PierreSelim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CC 3.0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1" name="Google Shape;65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2" name="Google Shape;657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Click on the title or the image to access the Smart Water – Water is life video.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Video: © Smart Water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1" name="Google Shape;6371;g103895870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2" name="Google Shape;6372;g103895870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7" name="Google Shape;65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78" name="Google Shape;65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S Smith / Waikato Co-op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5" name="Google Shape;658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86" name="Google Shape;658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0" name="Google Shape;63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1" name="Google Shape;63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Image: Waikato Co-op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7" name="Google Shape;63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88" name="Google Shape;63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Teen holding water,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https://pixabay.com/illustrations/indian-teenager-water-adolescent-4724779/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3" name="Google Shape;64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4" name="Google Shape;644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Discussion points: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Ask a few students to share their thoughts about water.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 their understandings of what a taonga is. (A taonga is a treasure of immense value.)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Image: Larry Koester, 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https://www.flickr.com/photos/larrywkoester/31255360377</a:t>
            </a:r>
            <a:r>
              <a:rPr lang="en-NZ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CC 2.0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" name="Google Shape;64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2" name="Google Shape;64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Discussion points: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lives in freshwater? (Eels, fish, macroinvertebrates.)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How does water support life? (It is necessary for all living things: to drink, wash, clean and bathe.)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Public domain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Sirri Smith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0" name="Google Shape;64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1" name="Google Shape;64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Discussion point: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Water can be a solid (ice, hail) a liquid or a gas (water vapour or steam).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Images: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 and middle: Sirri Smith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</a:t>
            </a:r>
            <a:r>
              <a:rPr lang="en" dirty="0"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Shanthi Walker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0" name="Google Shape;64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1" name="Google Shape;64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Images: Public domain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9" name="Google Shape;64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0" name="Google Shape;64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Discussion point: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What prior knowledge do students have about Waikato’s water? 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Images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Left: Acacia Bay, </a:t>
            </a:r>
            <a:r>
              <a:rPr lang="en-NZ" dirty="0">
                <a:latin typeface="Verdana"/>
                <a:ea typeface="Verdana"/>
                <a:cs typeface="Verdana"/>
                <a:sym typeface="Verdana"/>
              </a:rPr>
              <a:t>https://www.flickr.com/people/10807622@N00</a:t>
            </a: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, CC 2.0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latin typeface="Verdana"/>
                <a:ea typeface="Verdana"/>
                <a:cs typeface="Verdana"/>
                <a:sym typeface="Verdana"/>
              </a:rPr>
              <a:t>Right: Public domain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hyperlink" Target="https://www.freepik.com/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laticon.com/" TargetMode="External"/><Relationship Id="rId5" Type="http://schemas.openxmlformats.org/officeDocument/2006/relationships/hyperlink" Target="https://slidesgo.com/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2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2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2"/>
          <p:cNvPicPr preferRelativeResize="0"/>
          <p:nvPr/>
        </p:nvPicPr>
        <p:blipFill rotWithShape="1">
          <a:blip r:embed="rId5">
            <a:alphaModFix amt="82000"/>
          </a:blip>
          <a:srcRect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22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2"/>
          <p:cNvSpPr txBox="1">
            <a:spLocks noGrp="1"/>
          </p:cNvSpPr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spTree>
      <p:nvGrpSpPr>
        <p:cNvPr id="1" name="Shape 5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5" name="Google Shape;5935;p58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6" name="Google Shape;5936;p58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937" name="Google Shape;5937;p58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8" name="Google Shape;5938;p58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9" name="Google Shape;5939;p5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5940" name="Google Shape;5940;p5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1" name="Google Shape;5941;p5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2" name="Google Shape;5942;p5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3" name="Google Shape;5943;p5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4" name="Google Shape;5944;p5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5" name="Google Shape;5945;p5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6" name="Google Shape;5946;p5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7" name="Google Shape;5947;p5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8" name="Google Shape;5948;p5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9" name="Google Shape;5949;p5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0" name="Google Shape;5950;p5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1" name="Google Shape;5951;p5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2" name="Google Shape;5952;p5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3" name="Google Shape;5953;p5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4" name="Google Shape;5954;p5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5" name="Google Shape;5955;p5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6" name="Google Shape;5956;p5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7" name="Google Shape;5957;p5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8" name="Google Shape;5958;p5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9" name="Google Shape;5959;p5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0" name="Google Shape;5960;p5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1" name="Google Shape;5961;p5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2" name="Google Shape;5962;p5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3" name="Google Shape;5963;p5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4" name="Google Shape;5964;p5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5" name="Google Shape;5965;p5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6" name="Google Shape;5966;p5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7" name="Google Shape;5967;p5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8" name="Google Shape;5968;p5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9" name="Google Shape;5969;p5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0" name="Google Shape;5970;p5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1" name="Google Shape;5971;p5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2" name="Google Shape;5972;p5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3" name="Google Shape;5973;p5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4" name="Google Shape;5974;p5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75" name="Google Shape;5975;p58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6" name="Google Shape;5976;p58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7" name="Google Shape;5977;p58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5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9" name="Google Shape;5979;p59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5980" name="Google Shape;5980;p59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1" name="Google Shape;5981;p59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5982" name="Google Shape;5982;p59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3" name="Google Shape;5983;p59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5984" name="Google Shape;5984;p59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5" name="Google Shape;5985;p59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986" name="Google Shape;5986;p59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987" name="Google Shape;5987;p59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pic>
        <p:nvPicPr>
          <p:cNvPr id="5988" name="Google Shape;5988;p5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9" name="Google Shape;5989;p59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5990" name="Google Shape;5990;p5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1" name="Google Shape;5991;p5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2" name="Google Shape;5992;p5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3" name="Google Shape;5993;p5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4" name="Google Shape;5994;p5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5" name="Google Shape;5995;p5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6" name="Google Shape;5996;p5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7" name="Google Shape;5997;p5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8" name="Google Shape;5998;p5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9" name="Google Shape;5999;p5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0" name="Google Shape;6000;p5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1" name="Google Shape;6001;p5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2" name="Google Shape;6002;p5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3" name="Google Shape;6003;p5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4" name="Google Shape;6004;p5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5" name="Google Shape;6005;p5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6" name="Google Shape;6006;p5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7" name="Google Shape;6007;p5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8" name="Google Shape;6008;p5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9" name="Google Shape;6009;p5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0" name="Google Shape;6010;p5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1" name="Google Shape;6011;p5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2" name="Google Shape;6012;p5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3" name="Google Shape;6013;p5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4" name="Google Shape;6014;p5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5" name="Google Shape;6015;p5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6" name="Google Shape;6016;p5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7" name="Google Shape;6017;p5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8" name="Google Shape;6018;p5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9" name="Google Shape;6019;p5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0" name="Google Shape;6020;p5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1" name="Google Shape;6021;p5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2" name="Google Shape;6022;p5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3" name="Google Shape;6023;p5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4" name="Google Shape;6024;p5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25" name="Google Shape;6025;p5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6" name="Google Shape;6026;p59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6027" name="Google Shape;6027;p59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028" name="Google Shape;6028;p59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6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0" name="Google Shape;6030;p6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31" name="Google Shape;6031;p6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6032" name="Google Shape;6032;p6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3" name="Google Shape;6033;p6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4" name="Google Shape;6034;p6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5" name="Google Shape;6035;p6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6" name="Google Shape;6036;p6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7" name="Google Shape;6037;p6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8" name="Google Shape;6038;p6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9" name="Google Shape;6039;p6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0" name="Google Shape;6040;p6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1" name="Google Shape;6041;p6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2" name="Google Shape;6042;p6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3" name="Google Shape;6043;p6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4" name="Google Shape;6044;p6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5" name="Google Shape;6045;p6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6" name="Google Shape;6046;p6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7" name="Google Shape;6047;p6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8" name="Google Shape;6048;p6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9" name="Google Shape;6049;p6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0" name="Google Shape;6050;p6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1" name="Google Shape;6051;p6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2" name="Google Shape;6052;p6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3" name="Google Shape;6053;p6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4" name="Google Shape;6054;p6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5" name="Google Shape;6055;p6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6" name="Google Shape;6056;p6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7" name="Google Shape;6057;p6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8" name="Google Shape;6058;p6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9" name="Google Shape;6059;p6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0" name="Google Shape;6060;p6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1" name="Google Shape;6061;p6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2" name="Google Shape;6062;p6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3" name="Google Shape;6063;p6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4" name="Google Shape;6064;p6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5" name="Google Shape;6065;p6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6" name="Google Shape;6066;p6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67" name="Google Shape;6067;p6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8" name="Google Shape;6068;p60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69" name="Google Shape;6069;p6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6070" name="Google Shape;6070;p6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1" name="Google Shape;6071;p6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2" name="Google Shape;6072;p6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3" name="Google Shape;6073;p6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4" name="Google Shape;6074;p6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5" name="Google Shape;6075;p6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6" name="Google Shape;6076;p6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7" name="Google Shape;6077;p6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8" name="Google Shape;6078;p6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9" name="Google Shape;6079;p6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0" name="Google Shape;6080;p6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1" name="Google Shape;6081;p6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2" name="Google Shape;6082;p6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3" name="Google Shape;6083;p6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4" name="Google Shape;6084;p6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5" name="Google Shape;6085;p6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6" name="Google Shape;6086;p6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7" name="Google Shape;6087;p6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8" name="Google Shape;6088;p6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9" name="Google Shape;6089;p6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0" name="Google Shape;6090;p6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1" name="Google Shape;6091;p6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2" name="Google Shape;6092;p6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3" name="Google Shape;6093;p6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4" name="Google Shape;6094;p6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5" name="Google Shape;6095;p6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6" name="Google Shape;6096;p6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7" name="Google Shape;6097;p6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8" name="Google Shape;6098;p6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9" name="Google Shape;6099;p6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0" name="Google Shape;6100;p6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1" name="Google Shape;6101;p6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2" name="Google Shape;6102;p6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3" name="Google Shape;6103;p6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4" name="Google Shape;6104;p6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5" name="Google Shape;6105;p60"/>
          <p:cNvSpPr txBox="1">
            <a:spLocks noGrp="1"/>
          </p:cNvSpPr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06" name="Google Shape;6106;p60"/>
          <p:cNvSpPr txBox="1">
            <a:spLocks noGrp="1"/>
          </p:cNvSpPr>
          <p:nvPr>
            <p:ph type="subTitle" idx="1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07" name="Google Shape;6107;p60"/>
          <p:cNvSpPr txBox="1">
            <a:spLocks noGrp="1"/>
          </p:cNvSpPr>
          <p:nvPr>
            <p:ph type="ctrTitle" idx="2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108" name="Google Shape;6108;p60"/>
          <p:cNvSpPr/>
          <p:nvPr/>
        </p:nvSpPr>
        <p:spPr>
          <a:xfrm rot="9899989">
            <a:off x="7836136" y="407263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6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0" name="Google Shape;6110;p6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1" name="Google Shape;6111;p61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6112" name="Google Shape;6112;p6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3" name="Google Shape;6113;p6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4" name="Google Shape;6114;p6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5" name="Google Shape;6115;p6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6" name="Google Shape;6116;p6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7" name="Google Shape;6117;p6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8" name="Google Shape;6118;p6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9" name="Google Shape;6119;p6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0" name="Google Shape;6120;p6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1" name="Google Shape;6121;p6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2" name="Google Shape;6122;p6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3" name="Google Shape;6123;p6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4" name="Google Shape;6124;p6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5" name="Google Shape;6125;p6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6" name="Google Shape;6126;p6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7" name="Google Shape;6127;p6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8" name="Google Shape;6128;p6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9" name="Google Shape;6129;p6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0" name="Google Shape;6130;p6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1" name="Google Shape;6131;p6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2" name="Google Shape;6132;p6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3" name="Google Shape;6133;p6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4" name="Google Shape;6134;p6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5" name="Google Shape;6135;p6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6" name="Google Shape;6136;p6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7" name="Google Shape;6137;p6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8" name="Google Shape;6138;p6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9" name="Google Shape;6139;p6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0" name="Google Shape;6140;p6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1" name="Google Shape;6141;p6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2" name="Google Shape;6142;p6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3" name="Google Shape;6143;p6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4" name="Google Shape;6144;p6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5" name="Google Shape;6145;p6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6" name="Google Shape;6146;p6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47" name="Google Shape;6147;p6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Google Shape;6148;p61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149" name="Google Shape;6149;p61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0" name="Google Shape;6150;p61"/>
          <p:cNvSpPr txBox="1">
            <a:spLocks noGrp="1"/>
          </p:cNvSpPr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51" name="Google Shape;6151;p61"/>
          <p:cNvSpPr txBox="1">
            <a:spLocks noGrp="1"/>
          </p:cNvSpPr>
          <p:nvPr>
            <p:ph type="subTitle" idx="1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52" name="Google Shape;6152;p61"/>
          <p:cNvSpPr txBox="1">
            <a:spLocks noGrp="1"/>
          </p:cNvSpPr>
          <p:nvPr>
            <p:ph type="title" idx="2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53" name="Google Shape;6153;p61"/>
          <p:cNvSpPr txBox="1">
            <a:spLocks noGrp="1"/>
          </p:cNvSpPr>
          <p:nvPr>
            <p:ph type="subTitle" idx="3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54" name="Google Shape;6154;p61"/>
          <p:cNvSpPr txBox="1">
            <a:spLocks noGrp="1"/>
          </p:cNvSpPr>
          <p:nvPr>
            <p:ph type="ctrTitle" idx="4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_1">
    <p:spTree>
      <p:nvGrpSpPr>
        <p:cNvPr id="1" name="Shape 6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Google Shape;6156;p6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7" name="Google Shape;6157;p6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6158" name="Google Shape;6158;p6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2" name="Google Shape;6172;p6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3" name="Google Shape;6173;p6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93" name="Google Shape;6193;p6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4" name="Google Shape;6194;p62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195" name="Google Shape;6195;p6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6" name="Google Shape;6196;p62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97" name="Google Shape;6197;p62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198" name="Google Shape;6198;p62"/>
          <p:cNvSpPr/>
          <p:nvPr/>
        </p:nvSpPr>
        <p:spPr>
          <a:xfrm rot="-4340781" flipH="1">
            <a:off x="3518" y="-5268942"/>
            <a:ext cx="4623974" cy="725683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6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0" name="Google Shape;6200;p63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1" name="Google Shape;6201;p63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2" name="Google Shape;6202;p63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3" name="Google Shape;6203;p63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04" name="Google Shape;6204;p63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6205" name="Google Shape;6205;p6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6" name="Google Shape;6206;p6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7" name="Google Shape;6207;p6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8" name="Google Shape;6208;p6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9" name="Google Shape;6209;p6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0" name="Google Shape;6210;p6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1" name="Google Shape;6211;p6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2" name="Google Shape;6212;p6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3" name="Google Shape;6213;p6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4" name="Google Shape;6214;p6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5" name="Google Shape;6215;p6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6" name="Google Shape;6216;p6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7" name="Google Shape;6217;p6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8" name="Google Shape;6218;p6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9" name="Google Shape;6219;p6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0" name="Google Shape;6220;p6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1" name="Google Shape;6221;p6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2" name="Google Shape;6222;p6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3" name="Google Shape;6223;p6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4" name="Google Shape;6224;p6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5" name="Google Shape;6225;p6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6" name="Google Shape;6226;p6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7" name="Google Shape;6227;p6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8" name="Google Shape;6228;p6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9" name="Google Shape;6229;p6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0" name="Google Shape;6230;p6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1" name="Google Shape;6231;p6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2" name="Google Shape;6232;p6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3" name="Google Shape;6233;p6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4" name="Google Shape;6234;p6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5" name="Google Shape;6235;p6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6" name="Google Shape;6236;p6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7" name="Google Shape;6237;p6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8" name="Google Shape;6238;p6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9" name="Google Shape;6239;p6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40" name="Google Shape;6240;p6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6241" name="Google Shape;6241;p6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2" name="Google Shape;6242;p6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3" name="Google Shape;6243;p6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4" name="Google Shape;6244;p6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5" name="Google Shape;6245;p6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6" name="Google Shape;6246;p6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7" name="Google Shape;6247;p6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8" name="Google Shape;6248;p6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9" name="Google Shape;6249;p6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0" name="Google Shape;6250;p6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1" name="Google Shape;6251;p6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2" name="Google Shape;6252;p6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3" name="Google Shape;6253;p6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4" name="Google Shape;6254;p6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5" name="Google Shape;6255;p6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6" name="Google Shape;6256;p6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7" name="Google Shape;6257;p6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8" name="Google Shape;6258;p6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9" name="Google Shape;6259;p6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0" name="Google Shape;6260;p6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1" name="Google Shape;6261;p6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2" name="Google Shape;6262;p6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3" name="Google Shape;6263;p6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4" name="Google Shape;6264;p6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5" name="Google Shape;6265;p6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6" name="Google Shape;6266;p6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7" name="Google Shape;6267;p6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8" name="Google Shape;6268;p6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9" name="Google Shape;6269;p6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0" name="Google Shape;6270;p6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1" name="Google Shape;6271;p6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2" name="Google Shape;6272;p6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3" name="Google Shape;6273;p6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4" name="Google Shape;6274;p6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5" name="Google Shape;6275;p6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76" name="Google Shape;6276;p63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77" name="Google Shape;6277;p63"/>
          <p:cNvSpPr txBox="1">
            <a:spLocks noGrp="1"/>
          </p:cNvSpPr>
          <p:nvPr>
            <p:ph type="subTitle" idx="1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278" name="Google Shape;6278;p63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9" name="Google Shape;6279;p63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6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1" name="Google Shape;6281;p64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2" name="Google Shape;6282;p64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3" name="Google Shape;6283;p64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4" name="Google Shape;6284;p64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5" name="Google Shape;6285;p64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6286" name="Google Shape;6286;p6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7" name="Google Shape;6287;p6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8" name="Google Shape;6288;p6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9" name="Google Shape;6289;p6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0" name="Google Shape;6290;p6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1" name="Google Shape;6291;p6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2" name="Google Shape;6292;p6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3" name="Google Shape;6293;p6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4" name="Google Shape;6294;p6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6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6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6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6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6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6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6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6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6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6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6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6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6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6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6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6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6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6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6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6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6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6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6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6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9" name="Google Shape;6319;p6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0" name="Google Shape;6320;p6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21" name="Google Shape;6321;p6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6322" name="Google Shape;6322;p6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6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6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6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6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6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6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6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6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6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6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6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6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6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6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6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6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9" name="Google Shape;6339;p6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0" name="Google Shape;6340;p6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6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6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6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6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6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6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6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6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6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6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6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6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6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6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6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6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7" name="Google Shape;6357;p64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73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3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3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73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30" name="Google Shape;630;p73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31" name="Google Shape;631;p73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2" name="Google Shape;632;p73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633" name="Google Shape;633;p7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68" name="Google Shape;668;p73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9" name="Google Shape;669;p73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670" name="Google Shape;670;p7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5" name="Google Shape;705;p73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73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7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75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1" name="Google Shape;711;p75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712" name="Google Shape;712;p7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7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47" name="Google Shape;747;p7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75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75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0" name="Google Shape;750;p75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1" name="Google Shape;751;p75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2" name="Google Shape;752;p75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3" name="Google Shape;753;p75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4" name="Google Shape;754;p75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5" name="Google Shape;755;p75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56" name="Google Shape;756;p75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75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58" name="Google Shape;758;p75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75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5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61" name="Google Shape;761;p75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75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63" name="Google Shape;763;p75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75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65" name="Google Shape;765;p75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75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67" name="Google Shape;767;p75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75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1" name="Google Shape;771;p7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72" name="Google Shape;772;p7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7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7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7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7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7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7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7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7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7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7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7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7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7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7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7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7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7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7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7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7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7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7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7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7" name="Google Shape;807;p7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76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7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77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814" name="Google Shape;814;p7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7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7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7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7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7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7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7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7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7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7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7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7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7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7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7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7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7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7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7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7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7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7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7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7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7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7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7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49" name="Google Shape;849;p7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77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77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852" name="Google Shape;852;p7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7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7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7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7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7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7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7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7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7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7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7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7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7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7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7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7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7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7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7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7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7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7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7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7" name="Google Shape;887;p77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7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7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1" name="Google Shape;891;p78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92" name="Google Shape;892;p7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7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7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7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7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7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7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7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7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7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7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7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7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7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7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7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7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7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7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7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7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7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7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7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7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7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7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7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7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7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7" name="Google Shape;927;p7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78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9" name="Google Shape;929;p78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930" name="Google Shape;930;p7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7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7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7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7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7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7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7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7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7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7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7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7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7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78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78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7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78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7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7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7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7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7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7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7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78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7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7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7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78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78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78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66" name="Google Shape;966;p78"/>
          <p:cNvSpPr/>
          <p:nvPr/>
        </p:nvSpPr>
        <p:spPr>
          <a:xfrm rot="231922" flipH="1">
            <a:off x="7469257" y="-645373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7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9" name="Google Shape;969;p7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70" name="Google Shape;970;p7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7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7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7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7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7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7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7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7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7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7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7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7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7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7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7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7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7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7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7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7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7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7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7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7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7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7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7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7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7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7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7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7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05" name="Google Shape;1005;p7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7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80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1009" name="Google Shape;1009;p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0" name="Google Shape;1010;p80"/>
            <p:cNvPicPr preferRelativeResize="0"/>
            <p:nvPr/>
          </p:nvPicPr>
          <p:blipFill rotWithShape="1">
            <a:blip r:embed="rId3">
              <a:alphaModFix amt="56000"/>
            </a:blip>
            <a:srcRect/>
            <a:stretch/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1" name="Google Shape;1011;p80"/>
            <p:cNvPicPr preferRelativeResize="0"/>
            <p:nvPr/>
          </p:nvPicPr>
          <p:blipFill rotWithShape="1">
            <a:blip r:embed="rId4">
              <a:alphaModFix amt="52000"/>
            </a:blip>
            <a:srcRect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2" name="Google Shape;1012;p80"/>
            <p:cNvPicPr preferRelativeResize="0"/>
            <p:nvPr/>
          </p:nvPicPr>
          <p:blipFill rotWithShape="1">
            <a:blip r:embed="rId5">
              <a:alphaModFix amt="47000"/>
            </a:blip>
            <a:srcRect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3" name="Google Shape;1013;p80"/>
            <p:cNvPicPr preferRelativeResize="0"/>
            <p:nvPr/>
          </p:nvPicPr>
          <p:blipFill rotWithShape="1">
            <a:blip r:embed="rId6">
              <a:alphaModFix amt="58000"/>
            </a:blip>
            <a:srcRect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4" name="Google Shape;1014;p80"/>
            <p:cNvPicPr preferRelativeResize="0"/>
            <p:nvPr/>
          </p:nvPicPr>
          <p:blipFill rotWithShape="1">
            <a:blip r:embed="rId7">
              <a:alphaModFix amt="45000"/>
            </a:blip>
            <a:srcRect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15" name="Google Shape;1015;p80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16" name="Google Shape;1016;p80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7" name="Google Shape;1017;p80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018" name="Google Shape;1018;p8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8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8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8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8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8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8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8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8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8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8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8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8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8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8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8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8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8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8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8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8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8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8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8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8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8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8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8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8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8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8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8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3" name="Google Shape;1053;p80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8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8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81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1058" name="Google Shape;1058;p8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8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8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8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8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8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8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8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8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8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8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8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8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8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8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8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8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8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8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8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8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8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8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8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8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8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8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8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8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8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8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8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8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8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8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93" name="Google Shape;1093;p8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81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5" name="Google Shape;1095;p81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96" name="Google Shape;1096;p8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8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8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8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8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8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8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8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8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8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8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8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8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8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8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8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8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8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8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8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8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8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8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8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8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8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8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8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8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8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8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8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8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8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8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1" name="Google Shape;1131;p81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2" name="Google Shape;1132;p81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81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4" name="Google Shape;1134;p81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81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36" name="Google Shape;1136;p81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81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3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2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92" name="Google Shape;92;p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2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0" name="Google Shape;1140;p82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82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2" name="Google Shape;1142;p82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82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4" name="Google Shape;1144;p82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82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6" name="Google Shape;1146;p82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7" name="Google Shape;1147;p8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8" name="Google Shape;1148;p82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49" name="Google Shape;1149;p8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8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8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8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8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8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8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8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8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8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8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8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8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8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8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8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8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8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8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8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8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8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8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8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8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8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8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8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8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8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8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8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8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8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8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84" name="Google Shape;1184;p8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82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6" name="Google Shape;1186;p82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87" name="Google Shape;1187;p8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8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8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8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8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8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8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8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8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8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8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8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8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8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8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8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8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8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8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8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8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8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8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8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8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8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8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8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8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8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8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8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8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8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8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2" name="Google Shape;1222;p82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23" name="Google Shape;1223;p82"/>
          <p:cNvSpPr/>
          <p:nvPr/>
        </p:nvSpPr>
        <p:spPr>
          <a:xfrm rot="3176794">
            <a:off x="7710596" y="4065984"/>
            <a:ext cx="2264986" cy="216574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3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6" name="Google Shape;1226;p83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83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8" name="Google Shape;1228;p83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83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0" name="Google Shape;1230;p83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83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2" name="Google Shape;1232;p83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3" name="Google Shape;1233;p83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4" name="Google Shape;1234;p83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235" name="Google Shape;1235;p8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8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8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8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8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8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8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8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8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8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8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8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8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8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8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8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8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8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8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8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8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8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8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8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8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8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8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8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8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8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8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8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8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8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8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70" name="Google Shape;1270;p83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83"/>
          <p:cNvPicPr preferRelativeResize="0"/>
          <p:nvPr/>
        </p:nvPicPr>
        <p:blipFill rotWithShape="1">
          <a:blip r:embed="rId4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2" name="Google Shape;1272;p83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73" name="Google Shape;1273;p8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8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8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8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8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8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8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8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8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8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8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8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8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8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8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8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8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8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8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8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8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8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8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8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8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8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8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8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8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8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8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8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8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8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8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08" name="Google Shape;1308;p83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83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10" name="Google Shape;1310;p83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2_1_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84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8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4" name="Google Shape;1314;p84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1315" name="Google Shape;1315;p8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8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8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8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8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8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8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8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8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8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8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8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8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8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8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8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8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8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8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8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8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8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8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8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8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8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8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8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8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8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8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8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8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8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8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50" name="Google Shape;1350;p8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84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2" name="Google Shape;1352;p84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53" name="Google Shape;1353;p8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8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8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8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8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8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8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8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8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8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8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8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8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8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8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8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8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8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8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8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8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8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8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8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8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8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8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8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8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8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8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8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8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8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8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8" name="Google Shape;1388;p84"/>
          <p:cNvSpPr txBox="1">
            <a:spLocks noGrp="1"/>
          </p:cNvSpPr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89" name="Google Shape;1389;p84"/>
          <p:cNvSpPr txBox="1">
            <a:spLocks noGrp="1"/>
          </p:cNvSpPr>
          <p:nvPr>
            <p:ph type="subTitle" idx="1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0" name="Google Shape;1390;p84"/>
          <p:cNvSpPr txBox="1">
            <a:spLocks noGrp="1"/>
          </p:cNvSpPr>
          <p:nvPr>
            <p:ph type="title" idx="2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1" name="Google Shape;1391;p84"/>
          <p:cNvSpPr txBox="1">
            <a:spLocks noGrp="1"/>
          </p:cNvSpPr>
          <p:nvPr>
            <p:ph type="subTitle" idx="3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84"/>
          <p:cNvSpPr txBox="1">
            <a:spLocks noGrp="1"/>
          </p:cNvSpPr>
          <p:nvPr>
            <p:ph type="title" idx="4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3" name="Google Shape;1393;p84"/>
          <p:cNvSpPr txBox="1">
            <a:spLocks noGrp="1"/>
          </p:cNvSpPr>
          <p:nvPr>
            <p:ph type="subTitle" idx="5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84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95" name="Google Shape;1395;p84"/>
          <p:cNvSpPr txBox="1">
            <a:spLocks noGrp="1"/>
          </p:cNvSpPr>
          <p:nvPr>
            <p:ph type="title" idx="7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6" name="Google Shape;1396;p84"/>
          <p:cNvSpPr txBox="1">
            <a:spLocks noGrp="1"/>
          </p:cNvSpPr>
          <p:nvPr>
            <p:ph type="subTitle" idx="8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84"/>
          <p:cNvSpPr txBox="1">
            <a:spLocks noGrp="1"/>
          </p:cNvSpPr>
          <p:nvPr>
            <p:ph type="title" idx="9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98" name="Google Shape;1398;p84"/>
          <p:cNvSpPr txBox="1">
            <a:spLocks noGrp="1"/>
          </p:cNvSpPr>
          <p:nvPr>
            <p:ph type="subTitle" idx="13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84"/>
          <p:cNvSpPr txBox="1">
            <a:spLocks noGrp="1"/>
          </p:cNvSpPr>
          <p:nvPr>
            <p:ph type="title" idx="14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0" name="Google Shape;1400;p84"/>
          <p:cNvSpPr txBox="1">
            <a:spLocks noGrp="1"/>
          </p:cNvSpPr>
          <p:nvPr>
            <p:ph type="subTitle" idx="15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BLANK_1_1_1_1_1"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Google Shape;1402;p8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85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404" name="Google Shape;1404;p8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8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8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8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8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8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8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8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8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8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8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8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8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8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8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8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8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8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8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8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8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8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8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8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8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8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8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8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8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8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8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8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8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8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8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9" name="Google Shape;1439;p8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85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85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42" name="Google Shape;1442;p85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3" name="Google Shape;1443;p8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4" name="Google Shape;1444;p85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45" name="Google Shape;1445;p8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8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8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8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8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8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8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8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8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8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8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8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8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8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8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8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8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8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8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8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8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8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8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8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8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8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8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8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8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8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8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8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8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8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8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BLANK_1_1_1_1_1_1"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86"/>
          <p:cNvSpPr txBox="1">
            <a:spLocks noGrp="1"/>
          </p:cNvSpPr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482" name="Google Shape;1482;p86"/>
          <p:cNvSpPr txBox="1">
            <a:spLocks noGrp="1"/>
          </p:cNvSpPr>
          <p:nvPr>
            <p:ph type="subTitle" idx="1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3" name="Google Shape;1483;p86"/>
          <p:cNvSpPr txBox="1">
            <a:spLocks noGrp="1"/>
          </p:cNvSpPr>
          <p:nvPr>
            <p:ph type="title" idx="2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484" name="Google Shape;1484;p86"/>
          <p:cNvSpPr txBox="1">
            <a:spLocks noGrp="1"/>
          </p:cNvSpPr>
          <p:nvPr>
            <p:ph type="subTitle" idx="3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5" name="Google Shape;1485;p86"/>
          <p:cNvSpPr txBox="1">
            <a:spLocks noGrp="1"/>
          </p:cNvSpPr>
          <p:nvPr>
            <p:ph type="title" idx="4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486" name="Google Shape;1486;p86"/>
          <p:cNvSpPr txBox="1">
            <a:spLocks noGrp="1"/>
          </p:cNvSpPr>
          <p:nvPr>
            <p:ph type="subTitle" idx="5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86"/>
          <p:cNvSpPr txBox="1">
            <a:spLocks noGrp="1"/>
          </p:cNvSpPr>
          <p:nvPr>
            <p:ph type="title" idx="6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488" name="Google Shape;1488;p86"/>
          <p:cNvSpPr txBox="1">
            <a:spLocks noGrp="1"/>
          </p:cNvSpPr>
          <p:nvPr>
            <p:ph type="subTitle" idx="7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86"/>
          <p:cNvSpPr txBox="1">
            <a:spLocks noGrp="1"/>
          </p:cNvSpPr>
          <p:nvPr>
            <p:ph type="subTitle" idx="8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86"/>
          <p:cNvSpPr txBox="1">
            <a:spLocks noGrp="1"/>
          </p:cNvSpPr>
          <p:nvPr>
            <p:ph type="subTitle" idx="9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86"/>
          <p:cNvSpPr txBox="1">
            <a:spLocks noGrp="1"/>
          </p:cNvSpPr>
          <p:nvPr>
            <p:ph type="subTitle" idx="13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86"/>
          <p:cNvSpPr txBox="1">
            <a:spLocks noGrp="1"/>
          </p:cNvSpPr>
          <p:nvPr>
            <p:ph type="subTitle" idx="14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93" name="Google Shape;1493;p8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4" name="Google Shape;1494;p8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95" name="Google Shape;1495;p8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8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8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8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8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8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8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8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8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8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8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8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8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8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8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8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8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8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8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8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8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8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8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8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8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8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8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8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8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8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8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8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8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8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8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30" name="Google Shape;1530;p8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8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86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86"/>
          <p:cNvSpPr txBox="1">
            <a:spLocks noGrp="1"/>
          </p:cNvSpPr>
          <p:nvPr>
            <p:ph type="ctrTitle" idx="15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87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87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37" name="Google Shape;1537;p87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87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9" name="Google Shape;1539;p87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540" name="Google Shape;1540;p8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8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8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8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8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8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8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8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8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8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8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8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8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8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8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8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8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8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8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8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8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8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8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8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8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8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8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8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8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8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8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8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8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8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8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5" name="Google Shape;1575;p87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6" name="Google Shape;1576;p87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87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88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80" name="Google Shape;1580;p88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88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82" name="Google Shape;1582;p88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3" name="Google Shape;1583;p88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1584" name="Google Shape;1584;p88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5" name="Google Shape;1585;p88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586" name="Google Shape;1586;p88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587" name="Google Shape;1587;p88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pic>
        <p:nvPicPr>
          <p:cNvPr id="1588" name="Google Shape;1588;p8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9" name="Google Shape;1589;p88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90" name="Google Shape;1590;p8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8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8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8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8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8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8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8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8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8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8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8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8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8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8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8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8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8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8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8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8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8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8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8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8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8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8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8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8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8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8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8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8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8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8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25" name="Google Shape;1625;p8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88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88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628" name="Google Shape;1628;p88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" name="Google Shape;1630;p8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1" name="Google Shape;1631;p8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632" name="Google Shape;1632;p8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8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8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8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8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8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8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8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8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8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67" name="Google Shape;1667;p8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p89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9" name="Google Shape;1669;p89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70" name="Google Shape;1670;p8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5" name="Google Shape;1705;p89"/>
          <p:cNvSpPr txBox="1">
            <a:spLocks noGrp="1"/>
          </p:cNvSpPr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6" name="Google Shape;1706;p89"/>
          <p:cNvSpPr txBox="1">
            <a:spLocks noGrp="1"/>
          </p:cNvSpPr>
          <p:nvPr>
            <p:ph type="subTitle" idx="1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07" name="Google Shape;1707;p89"/>
          <p:cNvSpPr txBox="1">
            <a:spLocks noGrp="1"/>
          </p:cNvSpPr>
          <p:nvPr>
            <p:ph type="ctrTitle" idx="2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08" name="Google Shape;1708;p89"/>
          <p:cNvSpPr/>
          <p:nvPr/>
        </p:nvSpPr>
        <p:spPr>
          <a:xfrm rot="9899989">
            <a:off x="7836136" y="407263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" name="Google Shape;1710;p9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1" name="Google Shape;1711;p9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2" name="Google Shape;1712;p9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9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9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9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9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9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9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9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9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9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9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9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9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9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9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9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9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9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9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9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9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9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9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9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9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9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9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9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9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9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9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9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9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9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9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47" name="Google Shape;1747;p9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90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49" name="Google Shape;1749;p90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90"/>
          <p:cNvSpPr txBox="1">
            <a:spLocks noGrp="1"/>
          </p:cNvSpPr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1" name="Google Shape;1751;p90"/>
          <p:cNvSpPr txBox="1">
            <a:spLocks noGrp="1"/>
          </p:cNvSpPr>
          <p:nvPr>
            <p:ph type="subTitle" idx="1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2" name="Google Shape;1752;p90"/>
          <p:cNvSpPr txBox="1">
            <a:spLocks noGrp="1"/>
          </p:cNvSpPr>
          <p:nvPr>
            <p:ph type="title" idx="2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53" name="Google Shape;1753;p90"/>
          <p:cNvSpPr txBox="1">
            <a:spLocks noGrp="1"/>
          </p:cNvSpPr>
          <p:nvPr>
            <p:ph type="subTitle" idx="3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4" name="Google Shape;1754;p90"/>
          <p:cNvSpPr txBox="1">
            <a:spLocks noGrp="1"/>
          </p:cNvSpPr>
          <p:nvPr>
            <p:ph type="ctrTitle" idx="4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_1"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Google Shape;1756;p9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7" name="Google Shape;1757;p91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58" name="Google Shape;1758;p9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9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9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9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9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9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9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9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9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9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9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9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9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9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9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9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9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9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9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9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9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9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9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9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9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9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9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9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9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9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9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9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9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9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9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93" name="Google Shape;1793;p9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91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91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91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7" name="Google Shape;1797;p91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798" name="Google Shape;1798;p91"/>
          <p:cNvSpPr/>
          <p:nvPr/>
        </p:nvSpPr>
        <p:spPr>
          <a:xfrm rot="-4340781" flipH="1">
            <a:off x="3518" y="-5268942"/>
            <a:ext cx="4623974" cy="725683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5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5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5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4" name="Google Shape;134;p65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135" name="Google Shape;135;p6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6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6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6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6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6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6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6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6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6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6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6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6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6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6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6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6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6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6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6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6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6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6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6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6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6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71" name="Google Shape;171;p6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6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6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6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6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6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65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5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65"/>
          <p:cNvSpPr txBox="1">
            <a:spLocks noGrp="1"/>
          </p:cNvSpPr>
          <p:nvPr>
            <p:ph type="title" idx="2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" name="Google Shape;1800;p92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92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92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92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4" name="Google Shape;1804;p92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05" name="Google Shape;1805;p9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9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9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9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9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9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9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9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9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9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9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9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9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9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9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9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9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9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9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9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9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9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9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9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9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9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9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9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9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9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9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9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9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9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9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0" name="Google Shape;1840;p92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41" name="Google Shape;1841;p9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9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9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9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9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9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9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9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9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9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9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9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9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9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9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9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9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9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9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9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9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9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9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9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9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9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9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9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9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9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9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9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9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9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9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6" name="Google Shape;1876;p9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77" name="Google Shape;1877;p92"/>
          <p:cNvSpPr txBox="1">
            <a:spLocks noGrp="1"/>
          </p:cNvSpPr>
          <p:nvPr>
            <p:ph type="subTitle" idx="1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78" name="Google Shape;1878;p92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79" name="Google Shape;1879;p92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1" name="Google Shape;1881;p93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93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93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93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5" name="Google Shape;1885;p93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86" name="Google Shape;1886;p9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9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9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9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9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9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9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9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9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9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9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9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9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9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9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9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9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9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9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9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9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9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9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9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9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9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9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9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9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9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9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9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9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9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9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1" name="Google Shape;1921;p9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922" name="Google Shape;1922;p9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9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9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9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9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9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9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9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9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9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9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9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9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9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9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9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9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9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9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9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9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9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9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9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9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9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9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9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9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9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9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9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9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9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9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7" name="Google Shape;1957;p93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94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94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9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9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9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9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9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9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9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9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9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9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9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9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9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9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9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9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9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9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9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9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9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9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9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9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9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9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9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9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9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9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9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9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9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9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9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6" name="Google Shape;1996;p9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94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94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9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9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9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9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9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9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9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9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9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9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9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9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9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9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9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9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9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9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9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9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9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9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9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9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9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9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9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9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9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9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9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9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9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9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9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95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95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9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9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9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9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9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9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9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9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9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9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9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9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9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9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9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9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9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9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9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9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9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9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9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9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9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9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9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9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9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9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9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9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9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9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9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9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73" name="Google Shape;2073;p9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4" name="Google Shape;2074;p95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95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9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9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9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9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9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9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9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9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9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9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9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9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9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9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9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9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9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9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9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9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9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9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9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9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9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9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9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9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9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9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9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9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9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9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9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9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9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14" name="Google Shape;2114;p9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9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96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p25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2" name="Google Shape;2122;p25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3" name="Google Shape;2123;p25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4" name="Google Shape;2124;p25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5" name="Google Shape;2125;p25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6" name="Google Shape;2126;p25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7" name="Google Shape;2127;p25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8" name="Google Shape;2128;p25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29" name="Google Shape;2129;p2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0" name="Google Shape;2130;p25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2131" name="Google Shape;2131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66" name="Google Shape;2166;p2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" name="Google Shape;2167;p25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8" name="Google Shape;2168;p25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2169" name="Google Shape;216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4" name="Google Shape;2204;p25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205" name="Google Shape;2205;p25"/>
          <p:cNvSpPr/>
          <p:nvPr/>
        </p:nvSpPr>
        <p:spPr>
          <a:xfrm rot="3176794">
            <a:off x="7710596" y="4065984"/>
            <a:ext cx="2264986" cy="216574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Google Shape;2207;p97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08" name="Google Shape;2208;p97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209" name="Google Shape;2209;p9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Google Shape;2210;p97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Google Shape;2211;p97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2" name="Google Shape;2212;p9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97"/>
          <p:cNvPicPr preferRelativeResize="0"/>
          <p:nvPr/>
        </p:nvPicPr>
        <p:blipFill rotWithShape="1">
          <a:blip r:embed="rId5">
            <a:alphaModFix amt="82000"/>
          </a:blip>
          <a:srcRect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4" name="Google Shape;2214;p97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2215" name="Google Shape;2215;p9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9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9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9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9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9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9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9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9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9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9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9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9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9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9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9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9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9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9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9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9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9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9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9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9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9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9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9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9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9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9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9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9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9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9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0" name="Google Shape;2250;p97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2251" name="Google Shape;2251;p9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9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9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9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9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9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9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9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9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9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9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9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9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9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9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9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9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9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9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9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9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9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9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9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9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9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9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9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9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9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9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9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9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9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9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6" name="Google Shape;2286;p97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98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9" name="Google Shape;2289;p98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2290" name="Google Shape;2290;p98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1" name="Google Shape;2291;p98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2292" name="Google Shape;2292;p9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9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9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9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9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9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9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9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9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9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9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9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9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9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9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9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98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98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9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98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9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9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9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9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9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9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9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9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9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98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9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9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9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98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98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7" name="Google Shape;2327;p9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328" name="Google Shape;2328;p9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9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9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9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9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9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9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9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9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9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9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9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9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9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9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9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9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9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9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9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9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9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9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9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9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9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9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9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9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9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9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9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9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9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9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3" name="Google Shape;2363;p98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98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365" name="Google Shape;2365;p98"/>
          <p:cNvSpPr txBox="1">
            <a:spLocks noGrp="1"/>
          </p:cNvSpPr>
          <p:nvPr>
            <p:ph type="title" idx="2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99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368" name="Google Shape;2368;p9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Google Shape;2369;p99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Google Shape;2370;p9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Google Shape;2371;p99"/>
          <p:cNvPicPr preferRelativeResize="0"/>
          <p:nvPr/>
        </p:nvPicPr>
        <p:blipFill rotWithShape="1">
          <a:blip r:embed="rId4">
            <a:alphaModFix amt="82000"/>
          </a:blip>
          <a:srcRect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2" name="Google Shape;2372;p99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2373" name="Google Shape;2373;p9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9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9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9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9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9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9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9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9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9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9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9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9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9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9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9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9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9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9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9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9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9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9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9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9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9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9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9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9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9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9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9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9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9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9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8" name="Google Shape;2408;p99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9" name="Google Shape;2409;p9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100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412" name="Google Shape;2412;p100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100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414" name="Google Shape;2414;p100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15" name="Google Shape;2415;p100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6" name="Google Shape;2416;p100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417" name="Google Shape;2417;p10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10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10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10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10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10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10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10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10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10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10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0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0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0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0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0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0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0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0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0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0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0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0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0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0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0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0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0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0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0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0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0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0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0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10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52" name="Google Shape;2452;p10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Google Shape;2453;p100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Google Shape;2454;p100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Google Shape;2455;p100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6" name="Google Shape;2456;p100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2457" name="Google Shape;2457;p10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0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0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0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0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0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0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0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0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0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0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0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0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0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0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0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0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0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0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0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0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0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0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0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0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0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0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0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0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0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0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0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0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0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0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2" name="Google Shape;2492;p10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493" name="Google Shape;2493;p100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100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6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1" name="Google Shape;211;p6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6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6"/>
          <p:cNvPicPr preferRelativeResize="0"/>
          <p:nvPr/>
        </p:nvPicPr>
        <p:blipFill rotWithShape="1">
          <a:blip r:embed="rId4">
            <a:alphaModFix amt="82000"/>
          </a:blip>
          <a:srcRect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5" name="Google Shape;215;p66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216" name="Google Shape;216;p6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66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6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6" name="Google Shape;2496;p10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Google Shape;2497;p101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8" name="Google Shape;2498;p10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2499" name="Google Shape;2499;p10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0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0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0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0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0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0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0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0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0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0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0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0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0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0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0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0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0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0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0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0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0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0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0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0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0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0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0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0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0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0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0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0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0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0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34" name="Google Shape;2534;p101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Google Shape;2535;p101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6" name="Google Shape;2536;p10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2537" name="Google Shape;2537;p10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0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0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0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0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0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0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0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0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0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0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0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0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0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0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0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0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0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0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0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0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0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0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0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10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10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10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10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10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10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10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10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10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10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10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2" name="Google Shape;2572;p101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2573" name="Google Shape;2573;p101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74" name="Google Shape;2574;p101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p102"/>
          <p:cNvSpPr txBox="1">
            <a:spLocks noGrp="1"/>
          </p:cNvSpPr>
          <p:nvPr>
            <p:ph type="subTitle" idx="1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77" name="Google Shape;2577;p102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2578" name="Google Shape;2578;p102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9" name="Google Shape;2579;p102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580" name="Google Shape;2580;p10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10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10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10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10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10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10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10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10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10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10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10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10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10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10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10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10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10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10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10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10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10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10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10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10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10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10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10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10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10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10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10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10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10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10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15" name="Google Shape;2615;p10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Google Shape;2616;p102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Google Shape;2617;p102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Google Shape;2618;p102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9" name="Google Shape;2619;p102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2620" name="Google Shape;2620;p10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10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10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10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10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10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10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10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10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10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10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10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10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10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10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10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10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10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10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10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10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10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10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10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10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10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10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10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10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10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10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10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10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10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10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5" name="Google Shape;2655;p102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6" name="Google Shape;2656;p102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8" name="Google Shape;2658;p103"/>
          <p:cNvPicPr preferRelativeResize="0"/>
          <p:nvPr/>
        </p:nvPicPr>
        <p:blipFill rotWithShape="1">
          <a:blip r:embed="rId2">
            <a:alphaModFix amt="74000"/>
          </a:blip>
          <a:srcRect/>
          <a:stretch/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Google Shape;2659;p103"/>
          <p:cNvPicPr preferRelativeResize="0"/>
          <p:nvPr/>
        </p:nvPicPr>
        <p:blipFill rotWithShape="1">
          <a:blip r:embed="rId3">
            <a:alphaModFix amt="33000"/>
          </a:blip>
          <a:srcRect/>
          <a:stretch/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0" name="Google Shape;2660;p103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Google Shape;2661;p103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2662" name="Google Shape;2662;p103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3" name="Google Shape;2663;p103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2664" name="Google Shape;2664;p10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10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10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10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10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10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10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10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10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10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10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10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10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10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10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10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10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10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10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10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10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10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10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10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10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10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10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10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10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10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10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10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10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10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10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99" name="Google Shape;2699;p10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700" name="Google Shape;2700;p10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10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10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10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10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10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10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10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10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10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10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10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10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10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10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10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10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10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10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10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10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10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10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10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10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10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10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10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10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10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10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10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10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10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10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35" name="Google Shape;2735;p103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6" name="Google Shape;2736;p103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737" name="Google Shape;2737;p103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p104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0" name="Google Shape;2740;p104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741" name="Google Shape;2741;p104"/>
          <p:cNvPicPr preferRelativeResize="0"/>
          <p:nvPr/>
        </p:nvPicPr>
        <p:blipFill rotWithShape="1">
          <a:blip r:embed="rId2">
            <a:alphaModFix amt="82000"/>
          </a:blip>
          <a:srcRect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2" name="Google Shape;2742;p104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3" name="Google Shape;2743;p104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2744" name="Google Shape;2744;p10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10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10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10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10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10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10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10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10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10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10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10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10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10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10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10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10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10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10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10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10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10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10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10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10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10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10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10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10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10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10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10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10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10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10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79" name="Google Shape;2779;p104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105"/>
          <p:cNvSpPr txBox="1">
            <a:spLocks noGrp="1"/>
          </p:cNvSpPr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3" name="Google Shape;2783;p10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4" name="Google Shape;2784;p10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5" name="Google Shape;2785;p10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2786" name="Google Shape;2786;p106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787" name="Google Shape;2787;p106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788" name="Google Shape;2788;p10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9" name="Google Shape;2789;p106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2790" name="Google Shape;2790;p10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10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10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10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10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10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10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10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10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10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10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10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10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10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10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10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10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10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10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10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10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10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10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10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10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10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10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10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10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10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10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10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10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10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10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25" name="Google Shape;2825;p10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6" name="Google Shape;2826;p106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2827" name="Google Shape;2827;p10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10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10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10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10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10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10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10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10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10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10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10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10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10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10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10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10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10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10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10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10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10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10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10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10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10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10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10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10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10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10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10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10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10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10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2" name="Google Shape;2862;p106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3" name="Google Shape;2863;p106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6" name="Google Shape;2866;p10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2867" name="Google Shape;2867;p108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8" name="Google Shape;2868;p108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2869" name="Google Shape;2869;p10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10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10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10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10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10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10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10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10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10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10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10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10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0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10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10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10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10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10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10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10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10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10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10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10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10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10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10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10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10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10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10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10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10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10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04" name="Google Shape;2904;p10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Google Shape;2905;p108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2906" name="Google Shape;2906;p108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07" name="Google Shape;2907;p108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08" name="Google Shape;2908;p108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09" name="Google Shape;2909;p108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10" name="Google Shape;2910;p108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11" name="Google Shape;2911;p108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912" name="Google Shape;2912;p108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13" name="Google Shape;2913;p108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4" name="Google Shape;2914;p108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15" name="Google Shape;2915;p108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6" name="Google Shape;2916;p108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7" name="Google Shape;2917;p108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18" name="Google Shape;2918;p108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9" name="Google Shape;2919;p108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20" name="Google Shape;2920;p108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1" name="Google Shape;2921;p108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22" name="Google Shape;2922;p108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3" name="Google Shape;2923;p108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24" name="Google Shape;2924;p108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08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7" name="Google Shape;2927;p10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8" name="Google Shape;2928;p10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929" name="Google Shape;2929;p10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0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0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0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10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10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10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10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0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0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0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0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0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0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0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0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0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0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0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0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0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0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0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0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0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0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0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0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0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0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0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0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0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0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0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64" name="Google Shape;2964;p10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5" name="Google Shape;2965;p109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966" name="Google Shape;2966;p109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7" name="Google Shape;2967;p10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" name="Google Shape;2969;p11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70" name="Google Shape;2970;p110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2971" name="Google Shape;2971;p11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1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1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1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1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1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1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1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1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1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1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1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1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1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1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1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1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1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1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1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1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1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1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1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1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1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1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1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1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1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1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1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1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1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1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06" name="Google Shape;3006;p11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7" name="Google Shape;3007;p110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8" name="Google Shape;3008;p110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3009" name="Google Shape;3009;p11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1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1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1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1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11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1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1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1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1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1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1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1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1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1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1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10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10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1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10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1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1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1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1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1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1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1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1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1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10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1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1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1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10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10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4" name="Google Shape;3044;p110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5" name="Google Shape;3045;p11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7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55" name="Google Shape;255;p67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67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57" name="Google Shape;257;p67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8" name="Google Shape;258;p67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6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60" name="Google Shape;260;p6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6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6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6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6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6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6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6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6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6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6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6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6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6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6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6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6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6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6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6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6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6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6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6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6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6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6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6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6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6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6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5" name="Google Shape;295;p6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7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7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67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67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300" name="Google Shape;300;p6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6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6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6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6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6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6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6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6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6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6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6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6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6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6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6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6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6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6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6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6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6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6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6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6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6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6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6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6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6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6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36" name="Google Shape;336;p67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7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7" name="Google Shape;3047;p11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8" name="Google Shape;3048;p111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049" name="Google Shape;3049;p1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84" name="Google Shape;3084;p11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Google Shape;3085;p111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6" name="Google Shape;3086;p111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3087" name="Google Shape;3087;p1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1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1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1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1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1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1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1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2" name="Google Shape;3122;p111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123" name="Google Shape;3123;p111"/>
          <p:cNvSpPr/>
          <p:nvPr/>
        </p:nvSpPr>
        <p:spPr>
          <a:xfrm rot="231922" flipH="1">
            <a:off x="7469257" y="-645373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5" name="Google Shape;3125;p11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6" name="Google Shape;3126;p112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127" name="Google Shape;3127;p11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1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1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1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1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1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1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1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1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1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1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1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1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1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1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1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1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1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1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1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1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1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1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1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1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1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1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1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1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1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1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1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1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1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1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62" name="Google Shape;3162;p11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163" name="Google Shape;3163;p112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5" name="Google Shape;3165;p113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3166" name="Google Shape;3166;p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7" name="Google Shape;3167;p113"/>
            <p:cNvPicPr preferRelativeResize="0"/>
            <p:nvPr/>
          </p:nvPicPr>
          <p:blipFill rotWithShape="1">
            <a:blip r:embed="rId3">
              <a:alphaModFix amt="56000"/>
            </a:blip>
            <a:srcRect/>
            <a:stretch/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8" name="Google Shape;3168;p113"/>
            <p:cNvPicPr preferRelativeResize="0"/>
            <p:nvPr/>
          </p:nvPicPr>
          <p:blipFill rotWithShape="1">
            <a:blip r:embed="rId4">
              <a:alphaModFix amt="52000"/>
            </a:blip>
            <a:srcRect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9" name="Google Shape;3169;p113"/>
            <p:cNvPicPr preferRelativeResize="0"/>
            <p:nvPr/>
          </p:nvPicPr>
          <p:blipFill rotWithShape="1">
            <a:blip r:embed="rId5">
              <a:alphaModFix amt="47000"/>
            </a:blip>
            <a:srcRect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0" name="Google Shape;3170;p113"/>
            <p:cNvPicPr preferRelativeResize="0"/>
            <p:nvPr/>
          </p:nvPicPr>
          <p:blipFill rotWithShape="1">
            <a:blip r:embed="rId6">
              <a:alphaModFix amt="58000"/>
            </a:blip>
            <a:srcRect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1" name="Google Shape;3171;p113"/>
            <p:cNvPicPr preferRelativeResize="0"/>
            <p:nvPr/>
          </p:nvPicPr>
          <p:blipFill rotWithShape="1">
            <a:blip r:embed="rId7">
              <a:alphaModFix amt="45000"/>
            </a:blip>
            <a:srcRect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2" name="Google Shape;3172;p113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3" name="Google Shape;3173;p113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74" name="Google Shape;3174;p113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175" name="Google Shape;3175;p1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1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10" name="Google Shape;3210;p113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2" name="Google Shape;3212;p114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3" name="Google Shape;3213;p11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4" name="Google Shape;3214;p114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3215" name="Google Shape;3215;p1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1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1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50" name="Google Shape;3250;p11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Google Shape;3251;p114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2" name="Google Shape;3252;p114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3253" name="Google Shape;3253;p1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1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1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1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11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1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1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1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8" name="Google Shape;3288;p114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89" name="Google Shape;3289;p114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0" name="Google Shape;3290;p114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91" name="Google Shape;3291;p114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2" name="Google Shape;3292;p114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93" name="Google Shape;3293;p114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4" name="Google Shape;3294;p114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p115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97" name="Google Shape;3297;p115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8" name="Google Shape;3298;p115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99" name="Google Shape;3299;p115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0" name="Google Shape;3300;p115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01" name="Google Shape;3301;p115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2" name="Google Shape;3302;p115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03" name="Google Shape;3303;p115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04" name="Google Shape;3304;p115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5" name="Google Shape;3305;p115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306" name="Google Shape;3306;p1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41" name="Google Shape;3341;p11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115"/>
          <p:cNvPicPr preferRelativeResize="0"/>
          <p:nvPr/>
        </p:nvPicPr>
        <p:blipFill rotWithShape="1">
          <a:blip r:embed="rId4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3" name="Google Shape;3343;p115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44" name="Google Shape;3344;p1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1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79" name="Google Shape;3379;p115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380" name="Google Shape;3380;p115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381" name="Google Shape;3381;p115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2_1_1"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3" name="Google Shape;3383;p11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4" name="Google Shape;3384;p11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5" name="Google Shape;3385;p116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3386" name="Google Shape;3386;p1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1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1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1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1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1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1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1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1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21" name="Google Shape;3421;p11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2" name="Google Shape;3422;p11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3" name="Google Shape;3423;p116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3424" name="Google Shape;3424;p11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1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1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1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1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1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1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1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1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1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1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1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1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1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1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1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16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16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1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16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1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1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1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1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1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1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1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1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1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16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1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1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1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16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16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9" name="Google Shape;3459;p116"/>
          <p:cNvSpPr txBox="1">
            <a:spLocks noGrp="1"/>
          </p:cNvSpPr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60" name="Google Shape;3460;p116"/>
          <p:cNvSpPr txBox="1">
            <a:spLocks noGrp="1"/>
          </p:cNvSpPr>
          <p:nvPr>
            <p:ph type="subTitle" idx="1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1" name="Google Shape;3461;p116"/>
          <p:cNvSpPr txBox="1">
            <a:spLocks noGrp="1"/>
          </p:cNvSpPr>
          <p:nvPr>
            <p:ph type="title" idx="2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62" name="Google Shape;3462;p116"/>
          <p:cNvSpPr txBox="1">
            <a:spLocks noGrp="1"/>
          </p:cNvSpPr>
          <p:nvPr>
            <p:ph type="subTitle" idx="3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3" name="Google Shape;3463;p116"/>
          <p:cNvSpPr txBox="1">
            <a:spLocks noGrp="1"/>
          </p:cNvSpPr>
          <p:nvPr>
            <p:ph type="title" idx="4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64" name="Google Shape;3464;p116"/>
          <p:cNvSpPr txBox="1">
            <a:spLocks noGrp="1"/>
          </p:cNvSpPr>
          <p:nvPr>
            <p:ph type="subTitle" idx="5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5" name="Google Shape;3465;p116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466" name="Google Shape;3466;p116"/>
          <p:cNvSpPr txBox="1">
            <a:spLocks noGrp="1"/>
          </p:cNvSpPr>
          <p:nvPr>
            <p:ph type="title" idx="7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67" name="Google Shape;3467;p116"/>
          <p:cNvSpPr txBox="1">
            <a:spLocks noGrp="1"/>
          </p:cNvSpPr>
          <p:nvPr>
            <p:ph type="subTitle" idx="8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8" name="Google Shape;3468;p116"/>
          <p:cNvSpPr txBox="1">
            <a:spLocks noGrp="1"/>
          </p:cNvSpPr>
          <p:nvPr>
            <p:ph type="title" idx="9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69" name="Google Shape;3469;p116"/>
          <p:cNvSpPr txBox="1">
            <a:spLocks noGrp="1"/>
          </p:cNvSpPr>
          <p:nvPr>
            <p:ph type="subTitle" idx="13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0" name="Google Shape;3470;p116"/>
          <p:cNvSpPr txBox="1">
            <a:spLocks noGrp="1"/>
          </p:cNvSpPr>
          <p:nvPr>
            <p:ph type="title" idx="14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71" name="Google Shape;3471;p116"/>
          <p:cNvSpPr txBox="1">
            <a:spLocks noGrp="1"/>
          </p:cNvSpPr>
          <p:nvPr>
            <p:ph type="subTitle" idx="15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BLANK_1_1_1_1_1"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3" name="Google Shape;3473;p11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4" name="Google Shape;3474;p117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3475" name="Google Shape;3475;p1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1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1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1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10" name="Google Shape;3510;p11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Google Shape;3511;p117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512" name="Google Shape;3512;p11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513" name="Google Shape;3513;p117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4" name="Google Shape;3514;p11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5" name="Google Shape;3515;p117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3516" name="Google Shape;3516;p11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11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11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11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1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1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1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1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1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1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1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1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1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1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1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1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1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1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1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1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1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1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1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1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1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1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1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1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1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1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1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1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1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1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1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BLANK_1_1_1_1_1_1">
    <p:spTree>
      <p:nvGrpSpPr>
        <p:cNvPr id="1" name="Shape 3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3552;p118"/>
          <p:cNvSpPr txBox="1">
            <a:spLocks noGrp="1"/>
          </p:cNvSpPr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553" name="Google Shape;3553;p118"/>
          <p:cNvSpPr txBox="1">
            <a:spLocks noGrp="1"/>
          </p:cNvSpPr>
          <p:nvPr>
            <p:ph type="subTitle" idx="1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4" name="Google Shape;3554;p118"/>
          <p:cNvSpPr txBox="1">
            <a:spLocks noGrp="1"/>
          </p:cNvSpPr>
          <p:nvPr>
            <p:ph type="title" idx="2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555" name="Google Shape;3555;p118"/>
          <p:cNvSpPr txBox="1">
            <a:spLocks noGrp="1"/>
          </p:cNvSpPr>
          <p:nvPr>
            <p:ph type="subTitle" idx="3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6" name="Google Shape;3556;p118"/>
          <p:cNvSpPr txBox="1">
            <a:spLocks noGrp="1"/>
          </p:cNvSpPr>
          <p:nvPr>
            <p:ph type="title" idx="4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557" name="Google Shape;3557;p118"/>
          <p:cNvSpPr txBox="1">
            <a:spLocks noGrp="1"/>
          </p:cNvSpPr>
          <p:nvPr>
            <p:ph type="subTitle" idx="5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8" name="Google Shape;3558;p118"/>
          <p:cNvSpPr txBox="1">
            <a:spLocks noGrp="1"/>
          </p:cNvSpPr>
          <p:nvPr>
            <p:ph type="title" idx="6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559" name="Google Shape;3559;p118"/>
          <p:cNvSpPr txBox="1">
            <a:spLocks noGrp="1"/>
          </p:cNvSpPr>
          <p:nvPr>
            <p:ph type="subTitle" idx="7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0" name="Google Shape;3560;p118"/>
          <p:cNvSpPr txBox="1">
            <a:spLocks noGrp="1"/>
          </p:cNvSpPr>
          <p:nvPr>
            <p:ph type="subTitle" idx="8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1" name="Google Shape;3561;p118"/>
          <p:cNvSpPr txBox="1">
            <a:spLocks noGrp="1"/>
          </p:cNvSpPr>
          <p:nvPr>
            <p:ph type="subTitle" idx="9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2" name="Google Shape;3562;p118"/>
          <p:cNvSpPr txBox="1">
            <a:spLocks noGrp="1"/>
          </p:cNvSpPr>
          <p:nvPr>
            <p:ph type="subTitle" idx="13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3" name="Google Shape;3563;p118"/>
          <p:cNvSpPr txBox="1">
            <a:spLocks noGrp="1"/>
          </p:cNvSpPr>
          <p:nvPr>
            <p:ph type="subTitle" idx="14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64" name="Google Shape;3564;p11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5" name="Google Shape;3565;p11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566" name="Google Shape;3566;p1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01" name="Google Shape;3601;p11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" name="Google Shape;3602;p118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603" name="Google Shape;3603;p118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4" name="Google Shape;3604;p118"/>
          <p:cNvSpPr txBox="1">
            <a:spLocks noGrp="1"/>
          </p:cNvSpPr>
          <p:nvPr>
            <p:ph type="ctrTitle" idx="15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1"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119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7" name="Google Shape;3607;p119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608" name="Google Shape;3608;p119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9" name="Google Shape;3609;p119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0" name="Google Shape;3610;p119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611" name="Google Shape;3611;p1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1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6" name="Google Shape;3646;p119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7" name="Google Shape;3647;p119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8" name="Google Shape;3648;p119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0" name="Google Shape;3650;p120"/>
          <p:cNvSpPr txBox="1">
            <a:spLocks noGrp="1"/>
          </p:cNvSpPr>
          <p:nvPr>
            <p:ph type="subTitle" idx="1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3651" name="Google Shape;3651;p120"/>
          <p:cNvSpPr txBox="1">
            <a:spLocks noGrp="1"/>
          </p:cNvSpPr>
          <p:nvPr>
            <p:ph type="subTitle" idx="2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2" name="Google Shape;3652;p120"/>
          <p:cNvSpPr txBox="1">
            <a:spLocks noGrp="1"/>
          </p:cNvSpPr>
          <p:nvPr>
            <p:ph type="subTitle" idx="3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3653" name="Google Shape;3653;p120"/>
          <p:cNvSpPr txBox="1">
            <a:spLocks noGrp="1"/>
          </p:cNvSpPr>
          <p:nvPr>
            <p:ph type="subTitle" idx="4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4" name="Google Shape;3654;p120"/>
          <p:cNvSpPr txBox="1">
            <a:spLocks noGrp="1"/>
          </p:cNvSpPr>
          <p:nvPr>
            <p:ph type="subTitle" idx="5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3655" name="Google Shape;3655;p120"/>
          <p:cNvSpPr txBox="1">
            <a:spLocks noGrp="1"/>
          </p:cNvSpPr>
          <p:nvPr>
            <p:ph type="subTitle" idx="6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6" name="Google Shape;3656;p120"/>
          <p:cNvSpPr txBox="1">
            <a:spLocks noGrp="1"/>
          </p:cNvSpPr>
          <p:nvPr>
            <p:ph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657" name="Google Shape;3657;p120"/>
          <p:cNvSpPr txBox="1">
            <a:spLocks noGrp="1"/>
          </p:cNvSpPr>
          <p:nvPr>
            <p:ph type="title" idx="7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658" name="Google Shape;3658;p120"/>
          <p:cNvSpPr txBox="1">
            <a:spLocks noGrp="1"/>
          </p:cNvSpPr>
          <p:nvPr>
            <p:ph type="title" idx="8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pic>
        <p:nvPicPr>
          <p:cNvPr id="3659" name="Google Shape;3659;p12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0" name="Google Shape;3660;p120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3661" name="Google Shape;3661;p1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2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96" name="Google Shape;3696;p12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7" name="Google Shape;3697;p120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698" name="Google Shape;3698;p120"/>
          <p:cNvSpPr txBox="1">
            <a:spLocks noGrp="1"/>
          </p:cNvSpPr>
          <p:nvPr>
            <p:ph type="ctrTitle" idx="9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699" name="Google Shape;3699;p120"/>
          <p:cNvSpPr/>
          <p:nvPr/>
        </p:nvSpPr>
        <p:spPr>
          <a:xfrm rot="-2136675">
            <a:off x="7291512" y="4066884"/>
            <a:ext cx="2264977" cy="21657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8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68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42" name="Google Shape;342;p6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6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6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6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6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6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6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6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6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6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6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6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6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6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6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6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6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6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6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6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6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6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6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6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7" name="Google Shape;377;p68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68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6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80" name="Google Shape;380;p6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6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6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6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6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6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6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6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6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6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6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6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6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6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6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6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6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6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6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6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6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5" name="Google Shape;415;p68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16" name="Google Shape;416;p68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8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">
    <p:spTree>
      <p:nvGrpSpPr>
        <p:cNvPr id="1" name="Shape 3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1" name="Google Shape;3701;p121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2" name="Google Shape;3702;p121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3703" name="Google Shape;3703;p1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38" name="Google Shape;3738;p12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9" name="Google Shape;3739;p121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0" name="Google Shape;3740;p121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3741" name="Google Shape;3741;p1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2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2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2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2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2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2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2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76" name="Google Shape;3776;p121"/>
          <p:cNvSpPr txBox="1">
            <a:spLocks noGrp="1"/>
          </p:cNvSpPr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77" name="Google Shape;3777;p121"/>
          <p:cNvSpPr txBox="1">
            <a:spLocks noGrp="1"/>
          </p:cNvSpPr>
          <p:nvPr>
            <p:ph type="subTitle" idx="1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78" name="Google Shape;3778;p121"/>
          <p:cNvSpPr txBox="1">
            <a:spLocks noGrp="1"/>
          </p:cNvSpPr>
          <p:nvPr>
            <p:ph type="ctrTitle" idx="2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779" name="Google Shape;3779;p121"/>
          <p:cNvSpPr/>
          <p:nvPr/>
        </p:nvSpPr>
        <p:spPr>
          <a:xfrm rot="9899989">
            <a:off x="7836136" y="407263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3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1" name="Google Shape;3781;p12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2" name="Google Shape;3782;p12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783" name="Google Shape;3783;p1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2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8" name="Google Shape;3818;p12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9" name="Google Shape;3819;p122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820" name="Google Shape;3820;p122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1" name="Google Shape;3821;p122"/>
          <p:cNvSpPr txBox="1">
            <a:spLocks noGrp="1"/>
          </p:cNvSpPr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22" name="Google Shape;3822;p122"/>
          <p:cNvSpPr txBox="1">
            <a:spLocks noGrp="1"/>
          </p:cNvSpPr>
          <p:nvPr>
            <p:ph type="subTitle" idx="1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23" name="Google Shape;3823;p122"/>
          <p:cNvSpPr txBox="1">
            <a:spLocks noGrp="1"/>
          </p:cNvSpPr>
          <p:nvPr>
            <p:ph type="title" idx="2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24" name="Google Shape;3824;p122"/>
          <p:cNvSpPr txBox="1">
            <a:spLocks noGrp="1"/>
          </p:cNvSpPr>
          <p:nvPr>
            <p:ph type="subTitle" idx="3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25" name="Google Shape;3825;p122"/>
          <p:cNvSpPr txBox="1">
            <a:spLocks noGrp="1"/>
          </p:cNvSpPr>
          <p:nvPr>
            <p:ph type="ctrTitle" idx="4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_1">
    <p:spTree>
      <p:nvGrpSpPr>
        <p:cNvPr id="1" name="Shape 3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7" name="Google Shape;3827;p123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8" name="Google Shape;3828;p123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3829" name="Google Shape;3829;p12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2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2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2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2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2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2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2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2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2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2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2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2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2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2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2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2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2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2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2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2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2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2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2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2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2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2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2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2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2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2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2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2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2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2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4" name="Google Shape;3864;p123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5" name="Google Shape;3865;p123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6" name="Google Shape;3866;p123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7" name="Google Shape;3867;p123"/>
          <p:cNvSpPr txBox="1">
            <a:spLocks noGrp="1"/>
          </p:cNvSpPr>
          <p:nvPr>
            <p:ph type="subTitle" idx="1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68" name="Google Shape;3868;p123"/>
          <p:cNvSpPr txBox="1">
            <a:spLocks noGrp="1"/>
          </p:cNvSpPr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869" name="Google Shape;3869;p123"/>
          <p:cNvSpPr/>
          <p:nvPr/>
        </p:nvSpPr>
        <p:spPr>
          <a:xfrm rot="-4340781" flipH="1">
            <a:off x="3518" y="-5268942"/>
            <a:ext cx="4623974" cy="725683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1" name="Google Shape;3871;p124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2" name="Google Shape;3872;p124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3" name="Google Shape;3873;p124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4" name="Google Shape;3874;p124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5" name="Google Shape;3875;p124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3876" name="Google Shape;3876;p1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1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1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1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24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24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24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1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1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1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1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1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1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24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24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24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1" name="Google Shape;3911;p12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912" name="Google Shape;3912;p12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2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2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2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2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2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2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2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2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2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2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2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2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2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2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2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2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2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2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2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2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2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2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2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2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2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2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2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2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2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2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2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2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2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2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47" name="Google Shape;3947;p12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48" name="Google Shape;3948;p124"/>
          <p:cNvSpPr txBox="1">
            <a:spLocks noGrp="1"/>
          </p:cNvSpPr>
          <p:nvPr>
            <p:ph type="subTitle" idx="1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49" name="Google Shape;3949;p124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Slidesgo,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Flaticon,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 b="0" i="0" u="none" strike="noStrike" cap="none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lang="en" sz="1200" b="1" i="0" u="none" strike="noStrike" cap="none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 Freepik</a:t>
            </a:r>
            <a:r>
              <a:rPr lang="en" sz="12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 b="1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0" name="Google Shape;3950;p124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" name="Google Shape;3952;p125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3" name="Google Shape;3953;p125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4" name="Google Shape;3954;p125"/>
          <p:cNvPicPr preferRelativeResize="0"/>
          <p:nvPr/>
        </p:nvPicPr>
        <p:blipFill rotWithShape="1">
          <a:blip r:embed="rId3">
            <a:alphaModFix amt="76000"/>
          </a:blip>
          <a:srcRect/>
          <a:stretch/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5" name="Google Shape;3955;p125"/>
          <p:cNvPicPr preferRelativeResize="0"/>
          <p:nvPr/>
        </p:nvPicPr>
        <p:blipFill rotWithShape="1">
          <a:blip r:embed="rId4">
            <a:alphaModFix amt="47000"/>
          </a:blip>
          <a:srcRect/>
          <a:stretch/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6" name="Google Shape;3956;p125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3957" name="Google Shape;3957;p1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2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2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2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2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2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2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2" name="Google Shape;3992;p1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3993" name="Google Shape;3993;p1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28" name="Google Shape;4028;p125"/>
          <p:cNvSpPr/>
          <p:nvPr/>
        </p:nvSpPr>
        <p:spPr>
          <a:xfrm>
            <a:off x="5570568" y="-2413037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0" name="Google Shape;4030;p12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1" name="Google Shape;4031;p126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032" name="Google Shape;4032;p12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2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2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2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2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2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2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2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2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2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2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2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2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2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2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2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2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2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2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2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2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2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2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2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2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2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2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2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2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2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2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2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2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2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2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67" name="Google Shape;4067;p12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8" name="Google Shape;4068;p126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069" name="Google Shape;4069;p126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4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1" name="Google Shape;4071;p12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72" name="Google Shape;4072;p1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4073" name="Google Shape;4073;p1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08" name="Google Shape;4108;p12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9" name="Google Shape;4109;p127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0" name="Google Shape;4110;p1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4111" name="Google Shape;4111;p1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1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1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" name="Google Shape;4147;p128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8" name="Google Shape;4148;p128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9" name="Google Shape;4149;p128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150" name="Google Shape;4150;p1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5" name="Google Shape;4185;p128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6" name="Google Shape;4186;p128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Google Shape;4187;p128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4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9" name="Google Shape;4189;p12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0" name="Google Shape;4190;p1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191" name="Google Shape;4191;p1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1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1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1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1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1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1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26" name="Google Shape;4226;p12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7" name="Google Shape;4227;p129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228" name="Google Shape;4228;p129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4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3" name="Google Shape;4233;p2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4" name="Google Shape;4234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4235" name="Google Shape;4235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70" name="Google Shape;4270;p2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1" name="Google Shape;4271;p27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2" name="Google Shape;4272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4273" name="Google Shape;4273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>
            <a:spLocks noGrp="1"/>
          </p:cNvSpPr>
          <p:nvPr>
            <p:ph type="subTitle" idx="1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6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421" name="Google Shape;421;p69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69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23" name="Google Shape;423;p6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6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6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6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6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6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6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6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6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6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6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6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6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8" name="Google Shape;458;p6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9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69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9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69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63" name="Google Shape;463;p6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6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6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6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6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6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6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6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6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6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6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6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6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6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6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6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6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6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6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6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6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6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6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6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6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69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9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4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9" name="Google Shape;4309;p2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0" name="Google Shape;431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311" name="Google Shape;4311;p2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2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2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2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2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2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2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2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2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2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2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2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2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2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2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2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2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2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2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2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2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2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2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2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2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2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2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2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2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2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2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2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2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2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2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46" name="Google Shape;4346;p2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7" name="Google Shape;4347;p28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348" name="Google Shape;4348;p28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0" name="Google Shape;4350;p2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4" flipH="1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1" name="Google Shape;4351;p29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2" name="Google Shape;4352;p29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4353" name="Google Shape;4353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88" name="Google Shape;4388;p29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9" name="Google Shape;4389;p29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0" name="Google Shape;4390;p29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4391" name="Google Shape;4391;p2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2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2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2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2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2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2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2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2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2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2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2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2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2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2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2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2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2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2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2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2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2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2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2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2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2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2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2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2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2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2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2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2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2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2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26" name="Google Shape;4426;p29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4427" name="Google Shape;4427;p29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4428" name="Google Shape;4428;p29"/>
          <p:cNvSpPr/>
          <p:nvPr/>
        </p:nvSpPr>
        <p:spPr>
          <a:xfrm rot="-7373435">
            <a:off x="3439495" y="5025020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_1_1_2">
    <p:spTree>
      <p:nvGrpSpPr>
        <p:cNvPr id="1" name="Shape 4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0" name="Google Shape;4430;p3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1" name="Google Shape;4431;p3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432" name="Google Shape;4432;p3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3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3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3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3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3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3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3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3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3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3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3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3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3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3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3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3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3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3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3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67" name="Google Shape;4467;p3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8" name="Google Shape;4468;p30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4469" name="Google Shape;4469;p30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AUTOLAYOUT_14">
    <p:bg>
      <p:bgPr>
        <a:solidFill>
          <a:srgbClr val="FFFFFF"/>
        </a:solidFill>
        <a:effectLst/>
      </p:bgPr>
    </p:bg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2" name="Google Shape;4472;p31"/>
          <p:cNvSpPr txBox="1">
            <a:spLocks noGrp="1"/>
          </p:cNvSpPr>
          <p:nvPr>
            <p:ph type="ctrTitle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73" name="Google Shape;447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_1"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Google Shape;4475;p32"/>
          <p:cNvPicPr preferRelativeResize="0"/>
          <p:nvPr/>
        </p:nvPicPr>
        <p:blipFill rotWithShape="1">
          <a:blip r:embed="rId2">
            <a:alphaModFix amt="64000"/>
          </a:blip>
          <a:srcRect/>
          <a:stretch/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6" name="Google Shape;4476;p32"/>
          <p:cNvPicPr preferRelativeResize="0"/>
          <p:nvPr/>
        </p:nvPicPr>
        <p:blipFill rotWithShape="1">
          <a:blip r:embed="rId3">
            <a:alphaModFix amt="66000"/>
          </a:blip>
          <a:srcRect/>
          <a:stretch/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7" name="Google Shape;4477;p32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478" name="Google Shape;4478;p3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13" name="Google Shape;4513;p32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4" name="Google Shape;4514;p32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5" name="Google Shape;4515;p32"/>
          <p:cNvPicPr preferRelativeResize="0"/>
          <p:nvPr/>
        </p:nvPicPr>
        <p:blipFill rotWithShape="1">
          <a:blip r:embed="rId5">
            <a:alphaModFix amt="74000"/>
          </a:blip>
          <a:srcRect/>
          <a:stretch/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3">
    <p:bg>
      <p:bgPr>
        <a:solidFill>
          <a:srgbClr val="FFFFFF"/>
        </a:solidFill>
        <a:effectLst/>
      </p:bgPr>
    </p:bg>
    <p:spTree>
      <p:nvGrpSpPr>
        <p:cNvPr id="1" name="Shape 4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" name="Google Shape;4517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8" name="Google Shape;4518;p33"/>
          <p:cNvSpPr txBox="1">
            <a:spLocks noGrp="1"/>
          </p:cNvSpPr>
          <p:nvPr>
            <p:ph type="title"/>
          </p:nvPr>
        </p:nvSpPr>
        <p:spPr>
          <a:xfrm>
            <a:off x="262271" y="3078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19" name="Google Shape;4519;p33"/>
          <p:cNvSpPr txBox="1">
            <a:spLocks noGrp="1"/>
          </p:cNvSpPr>
          <p:nvPr>
            <p:ph type="body" idx="1"/>
          </p:nvPr>
        </p:nvSpPr>
        <p:spPr>
          <a:xfrm>
            <a:off x="266353" y="1808125"/>
            <a:ext cx="3378300" cy="2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20" name="Google Shape;452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AUTOLAYOUT_11">
    <p:bg>
      <p:bgPr>
        <a:solidFill>
          <a:srgbClr val="FFFFFF"/>
        </a:solidFill>
        <a:effectLst/>
      </p:bgPr>
    </p:bg>
    <p:spTree>
      <p:nvGrpSpPr>
        <p:cNvPr id="1" name="Shape 4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" name="Google Shape;4522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3" name="Google Shape;4523;p34"/>
          <p:cNvSpPr txBox="1">
            <a:spLocks noGrp="1"/>
          </p:cNvSpPr>
          <p:nvPr>
            <p:ph type="title"/>
          </p:nvPr>
        </p:nvSpPr>
        <p:spPr>
          <a:xfrm>
            <a:off x="326600" y="314200"/>
            <a:ext cx="15309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4524" name="Google Shape;452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31">
    <p:bg>
      <p:bgPr>
        <a:solidFill>
          <a:srgbClr val="FFFFFF"/>
        </a:solidFill>
        <a:effectLst/>
      </p:bgPr>
    </p:bg>
    <p:spTree>
      <p:nvGrpSpPr>
        <p:cNvPr id="1" name="Shape 4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" name="Google Shape;452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7" name="Google Shape;4527;p35"/>
          <p:cNvSpPr txBox="1">
            <a:spLocks noGrp="1"/>
          </p:cNvSpPr>
          <p:nvPr>
            <p:ph type="ctrTitle"/>
          </p:nvPr>
        </p:nvSpPr>
        <p:spPr>
          <a:xfrm>
            <a:off x="304925" y="3745800"/>
            <a:ext cx="7429500" cy="1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528" name="Google Shape;452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" name="Google Shape;4531;p37"/>
          <p:cNvSpPr txBox="1">
            <a:spLocks noGrp="1"/>
          </p:cNvSpPr>
          <p:nvPr>
            <p:ph type="subTitle" idx="1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532" name="Google Shape;4532;p37"/>
          <p:cNvSpPr txBox="1">
            <a:spLocks noGrp="1"/>
          </p:cNvSpPr>
          <p:nvPr>
            <p:ph type="subTitle" idx="2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3" name="Google Shape;4533;p37"/>
          <p:cNvSpPr txBox="1">
            <a:spLocks noGrp="1"/>
          </p:cNvSpPr>
          <p:nvPr>
            <p:ph type="subTitle" idx="3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4534" name="Google Shape;4534;p37"/>
          <p:cNvSpPr txBox="1">
            <a:spLocks noGrp="1"/>
          </p:cNvSpPr>
          <p:nvPr>
            <p:ph type="subTitle" idx="4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35" name="Google Shape;4535;p37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6" name="Google Shape;4536;p3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537" name="Google Shape;4537;p3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3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3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72" name="Google Shape;4572;p3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3" name="Google Shape;4573;p37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4" name="Google Shape;4574;p37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5" name="Google Shape;4575;p37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6" name="Google Shape;4576;p37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577" name="Google Shape;4577;p3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2" name="Google Shape;4612;p3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4613" name="Google Shape;4613;p37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4" name="Google Shape;4614;p37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70"/>
          <p:cNvPicPr preferRelativeResize="0"/>
          <p:nvPr/>
        </p:nvPicPr>
        <p:blipFill rotWithShape="1">
          <a:blip r:embed="rId2">
            <a:alphaModFix amt="74000"/>
          </a:blip>
          <a:srcRect/>
          <a:stretch/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0"/>
          <p:cNvPicPr preferRelativeResize="0"/>
          <p:nvPr/>
        </p:nvPicPr>
        <p:blipFill rotWithShape="1">
          <a:blip r:embed="rId3">
            <a:alphaModFix amt="33000"/>
          </a:blip>
          <a:srcRect/>
          <a:stretch/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0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0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0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70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507" name="Google Shape;507;p7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7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7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7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7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7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7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7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7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7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7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7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7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70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43" name="Google Shape;543;p7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7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7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7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7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7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7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7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7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7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7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8" name="Google Shape;578;p70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0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70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38"/>
          <p:cNvSpPr txBox="1">
            <a:spLocks noGrp="1"/>
          </p:cNvSpPr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17" name="Google Shape;4617;p38"/>
          <p:cNvSpPr txBox="1">
            <a:spLocks noGrp="1"/>
          </p:cNvSpPr>
          <p:nvPr>
            <p:ph type="subTitle" idx="1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4618" name="Google Shape;4618;p3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9" name="Google Shape;4619;p38"/>
          <p:cNvPicPr preferRelativeResize="0"/>
          <p:nvPr/>
        </p:nvPicPr>
        <p:blipFill rotWithShape="1">
          <a:blip r:embed="rId3">
            <a:alphaModFix amt="64000"/>
          </a:blip>
          <a:srcRect/>
          <a:stretch/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0" name="Google Shape;4620;p38"/>
          <p:cNvPicPr preferRelativeResize="0"/>
          <p:nvPr/>
        </p:nvPicPr>
        <p:blipFill rotWithShape="1">
          <a:blip r:embed="rId4">
            <a:alphaModFix amt="67000"/>
          </a:blip>
          <a:srcRect/>
          <a:stretch/>
        </p:blipFill>
        <p:spPr>
          <a:xfrm rot="5400000" flipH="1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1" name="Google Shape;4621;p3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2" name="Google Shape;4622;p38"/>
          <p:cNvPicPr preferRelativeResize="0"/>
          <p:nvPr/>
        </p:nvPicPr>
        <p:blipFill rotWithShape="1">
          <a:blip r:embed="rId5">
            <a:alphaModFix amt="82000"/>
          </a:blip>
          <a:srcRect/>
          <a:stretch/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3" name="Google Shape;4623;p38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4624" name="Google Shape;4624;p3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8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8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8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8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8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8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9" name="Google Shape;4659;p38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4660" name="Google Shape;4660;p3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3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3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3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3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3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3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3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3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95" name="Google Shape;4695;p38"/>
          <p:cNvSpPr/>
          <p:nvPr/>
        </p:nvSpPr>
        <p:spPr>
          <a:xfrm rot="10800000">
            <a:off x="4793599" y="4568874"/>
            <a:ext cx="2265082" cy="2165834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7" name="Google Shape;4697;p39"/>
          <p:cNvPicPr preferRelativeResize="0"/>
          <p:nvPr/>
        </p:nvPicPr>
        <p:blipFill rotWithShape="1">
          <a:blip r:embed="rId2">
            <a:alphaModFix amt="76000"/>
          </a:blip>
          <a:srcRect/>
          <a:stretch/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8" name="Google Shape;4698;p39"/>
          <p:cNvPicPr preferRelativeResize="0"/>
          <p:nvPr/>
        </p:nvPicPr>
        <p:blipFill rotWithShape="1">
          <a:blip r:embed="rId3">
            <a:alphaModFix amt="47000"/>
          </a:blip>
          <a:srcRect/>
          <a:stretch/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4699" name="Google Shape;4699;p39"/>
          <p:cNvSpPr/>
          <p:nvPr/>
        </p:nvSpPr>
        <p:spPr>
          <a:xfrm>
            <a:off x="4379243" y="-2465274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00" name="Google Shape;4700;p39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4701" name="Google Shape;4701;p3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2" name="Google Shape;4702;p3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3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3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3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3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36" name="Google Shape;4736;p39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4737" name="Google Shape;4737;p3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3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3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3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3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3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3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3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3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3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3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3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3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3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3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3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3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3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3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3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3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3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3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3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3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3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3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3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3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3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3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3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3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3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3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72" name="Google Shape;4772;p39"/>
          <p:cNvSpPr txBox="1">
            <a:spLocks noGrp="1"/>
          </p:cNvSpPr>
          <p:nvPr>
            <p:ph type="subTitle" idx="1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3" name="Google Shape;4773;p39"/>
          <p:cNvSpPr txBox="1">
            <a:spLocks noGrp="1"/>
          </p:cNvSpPr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4774" name="Google Shape;4774;p39"/>
          <p:cNvSpPr txBox="1">
            <a:spLocks noGrp="1"/>
          </p:cNvSpPr>
          <p:nvPr>
            <p:ph type="title" idx="2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6" name="Google Shape;4776;p40"/>
          <p:cNvSpPr txBox="1">
            <a:spLocks noGrp="1"/>
          </p:cNvSpPr>
          <p:nvPr>
            <p:ph type="body" idx="1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77" name="Google Shape;4777;p4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1326165" flipH="1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8" name="Google Shape;4778;p40"/>
          <p:cNvPicPr preferRelativeResize="0"/>
          <p:nvPr/>
        </p:nvPicPr>
        <p:blipFill rotWithShape="1">
          <a:blip r:embed="rId3">
            <a:alphaModFix amt="67000"/>
          </a:blip>
          <a:srcRect/>
          <a:stretch/>
        </p:blipFill>
        <p:spPr>
          <a:xfrm rot="5400000" flipH="1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Google Shape;4779;p4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547182" flipH="1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0" name="Google Shape;4780;p40"/>
          <p:cNvPicPr preferRelativeResize="0"/>
          <p:nvPr/>
        </p:nvPicPr>
        <p:blipFill rotWithShape="1">
          <a:blip r:embed="rId4">
            <a:alphaModFix amt="82000"/>
          </a:blip>
          <a:srcRect/>
          <a:stretch/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1" name="Google Shape;4781;p40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4782" name="Google Shape;4782;p4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4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4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4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4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4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4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4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4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4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4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4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4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4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4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4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4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4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4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4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4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4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4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4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4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4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4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4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4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4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4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4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4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4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4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17" name="Google Shape;4817;p40"/>
          <p:cNvSpPr/>
          <p:nvPr/>
        </p:nvSpPr>
        <p:spPr>
          <a:xfrm rot="2491995">
            <a:off x="8061861" y="3895420"/>
            <a:ext cx="2265111" cy="2165862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8" name="Google Shape;4818;p4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0" name="Google Shape;4820;p41"/>
          <p:cNvSpPr txBox="1">
            <a:spLocks noGrp="1"/>
          </p:cNvSpPr>
          <p:nvPr>
            <p:ph type="subTitle" idx="1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21" name="Google Shape;4821;p41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pic>
        <p:nvPicPr>
          <p:cNvPr id="4822" name="Google Shape;4822;p41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3" name="Google Shape;4823;p41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4824" name="Google Shape;4824;p4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4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4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9" name="Google Shape;4859;p4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197527" flipH="1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0" name="Google Shape;4860;p41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Google Shape;4861;p41"/>
          <p:cNvPicPr preferRelativeResize="0"/>
          <p:nvPr/>
        </p:nvPicPr>
        <p:blipFill rotWithShape="1">
          <a:blip r:embed="rId5">
            <a:alphaModFix amt="76000"/>
          </a:blip>
          <a:srcRect/>
          <a:stretch/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2" name="Google Shape;4862;p41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6551349" flipH="1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3" name="Google Shape;4863;p41"/>
          <p:cNvGrpSpPr/>
          <p:nvPr/>
        </p:nvGrpSpPr>
        <p:grpSpPr>
          <a:xfrm rot="8100046">
            <a:off x="8172669" y="-457651"/>
            <a:ext cx="1344367" cy="1995327"/>
            <a:chOff x="272875" y="1527563"/>
            <a:chExt cx="255950" cy="455000"/>
          </a:xfrm>
        </p:grpSpPr>
        <p:sp>
          <p:nvSpPr>
            <p:cNvPr id="4864" name="Google Shape;4864;p4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4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4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99" name="Google Shape;4899;p41"/>
          <p:cNvSpPr/>
          <p:nvPr/>
        </p:nvSpPr>
        <p:spPr>
          <a:xfrm rot="-6477098" flipH="1">
            <a:off x="-3963735" y="-3524095"/>
            <a:ext cx="4623929" cy="7256942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0" name="Google Shape;4900;p41"/>
          <p:cNvSpPr/>
          <p:nvPr/>
        </p:nvSpPr>
        <p:spPr>
          <a:xfrm rot="-7689947">
            <a:off x="8072325" y="4598041"/>
            <a:ext cx="2264989" cy="2165745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2" name="Google Shape;4902;p42"/>
          <p:cNvPicPr preferRelativeResize="0"/>
          <p:nvPr/>
        </p:nvPicPr>
        <p:blipFill rotWithShape="1">
          <a:blip r:embed="rId2">
            <a:alphaModFix amt="74000"/>
          </a:blip>
          <a:srcRect/>
          <a:stretch/>
        </p:blipFill>
        <p:spPr>
          <a:xfrm rot="-10162003" flipH="1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3" name="Google Shape;4903;p42"/>
          <p:cNvPicPr preferRelativeResize="0"/>
          <p:nvPr/>
        </p:nvPicPr>
        <p:blipFill rotWithShape="1">
          <a:blip r:embed="rId3">
            <a:alphaModFix amt="33000"/>
          </a:blip>
          <a:srcRect/>
          <a:stretch/>
        </p:blipFill>
        <p:spPr>
          <a:xfrm rot="10800000" flipH="1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" name="Google Shape;4904;p42"/>
          <p:cNvPicPr preferRelativeResize="0"/>
          <p:nvPr/>
        </p:nvPicPr>
        <p:blipFill rotWithShape="1">
          <a:blip r:embed="rId4">
            <a:alphaModFix amt="58000"/>
          </a:blip>
          <a:srcRect/>
          <a:stretch/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5" name="Google Shape;4905;p42"/>
          <p:cNvPicPr preferRelativeResize="0"/>
          <p:nvPr/>
        </p:nvPicPr>
        <p:blipFill rotWithShape="1">
          <a:blip r:embed="rId5">
            <a:alphaModFix amt="62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906" name="Google Shape;4906;p42"/>
          <p:cNvSpPr/>
          <p:nvPr/>
        </p:nvSpPr>
        <p:spPr>
          <a:xfrm rot="-6681487">
            <a:off x="8044372" y="2590906"/>
            <a:ext cx="2265023" cy="216577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07" name="Google Shape;4907;p42"/>
          <p:cNvGrpSpPr/>
          <p:nvPr/>
        </p:nvGrpSpPr>
        <p:grpSpPr>
          <a:xfrm rot="8100046">
            <a:off x="-12030" y="3450660"/>
            <a:ext cx="1344367" cy="1995327"/>
            <a:chOff x="272875" y="1527563"/>
            <a:chExt cx="255950" cy="455000"/>
          </a:xfrm>
        </p:grpSpPr>
        <p:sp>
          <p:nvSpPr>
            <p:cNvPr id="4908" name="Google Shape;4908;p4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4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4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4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4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4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4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4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4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4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4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4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4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4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4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4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4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4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4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4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4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4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4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4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4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4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4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4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4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4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4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4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4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4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4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3" name="Google Shape;4943;p4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4944" name="Google Shape;4944;p4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4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4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4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4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4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4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4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4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4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4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4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4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4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4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4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4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4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4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4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4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4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4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4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4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4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4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4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4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4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4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4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4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4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4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79" name="Google Shape;4979;p42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980" name="Google Shape;4980;p42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81" name="Google Shape;4981;p42"/>
          <p:cNvSpPr/>
          <p:nvPr/>
        </p:nvSpPr>
        <p:spPr>
          <a:xfrm rot="231922" flipH="1">
            <a:off x="-1189243" y="-346558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p43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4" name="Google Shape;4984;p43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985" name="Google Shape;4985;p43"/>
          <p:cNvPicPr preferRelativeResize="0"/>
          <p:nvPr/>
        </p:nvPicPr>
        <p:blipFill rotWithShape="1">
          <a:blip r:embed="rId2">
            <a:alphaModFix amt="82000"/>
          </a:blip>
          <a:srcRect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4986" name="Google Shape;4986;p43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87" name="Google Shape;4987;p43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4988" name="Google Shape;4988;p4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4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4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4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4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4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4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4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4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4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4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4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4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4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4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4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4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4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4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4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4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4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4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4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4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4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4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4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4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4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4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4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4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4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4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23" name="Google Shape;5023;p43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5" name="Google Shape;5025;p44"/>
          <p:cNvSpPr txBox="1">
            <a:spLocks noGrp="1"/>
          </p:cNvSpPr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7" name="Google Shape;5027;p4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8" name="Google Shape;5028;p4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9" name="Google Shape;5029;p45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030" name="Google Shape;5030;p45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31" name="Google Shape;5031;p45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032" name="Google Shape;5032;p4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3" name="Google Shape;5033;p4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034" name="Google Shape;5034;p4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69" name="Google Shape;5069;p45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0" name="Google Shape;5070;p45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5071" name="Google Shape;5071;p4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6" name="Google Shape;5106;p45"/>
          <p:cNvSpPr/>
          <p:nvPr/>
        </p:nvSpPr>
        <p:spPr>
          <a:xfrm rot="3011561">
            <a:off x="7155837" y="485431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7" name="Google Shape;5107;p45"/>
          <p:cNvSpPr/>
          <p:nvPr/>
        </p:nvSpPr>
        <p:spPr>
          <a:xfrm rot="-9900083">
            <a:off x="-1242749" y="2125430"/>
            <a:ext cx="3386946" cy="5315794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" name="Google Shape;5109;p4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1538275" flipH="1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5110" name="Google Shape;5110;p46"/>
          <p:cNvSpPr/>
          <p:nvPr/>
        </p:nvSpPr>
        <p:spPr>
          <a:xfrm rot="3011561">
            <a:off x="8474812" y="4330185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1" name="Google Shape;5111;p46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5112" name="Google Shape;5112;p4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4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4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4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4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p4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p4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4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4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4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4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4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4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p4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p4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p4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p4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4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4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4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4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4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4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4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4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4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4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4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4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4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p4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p4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p4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p4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4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47" name="Google Shape;5147;p4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8" name="Google Shape;5148;p46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-7120613" flipH="1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5149" name="Google Shape;5149;p46"/>
          <p:cNvSpPr txBox="1">
            <a:spLocks noGrp="1"/>
          </p:cNvSpPr>
          <p:nvPr>
            <p:ph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0" name="Google Shape;5150;p46"/>
          <p:cNvSpPr txBox="1">
            <a:spLocks noGrp="1"/>
          </p:cNvSpPr>
          <p:nvPr>
            <p:ph type="title" idx="2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1" name="Google Shape;5151;p46"/>
          <p:cNvSpPr txBox="1">
            <a:spLocks noGrp="1"/>
          </p:cNvSpPr>
          <p:nvPr>
            <p:ph type="title" idx="3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2" name="Google Shape;5152;p46"/>
          <p:cNvSpPr txBox="1">
            <a:spLocks noGrp="1"/>
          </p:cNvSpPr>
          <p:nvPr>
            <p:ph type="title" idx="4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3" name="Google Shape;5153;p46"/>
          <p:cNvSpPr txBox="1">
            <a:spLocks noGrp="1"/>
          </p:cNvSpPr>
          <p:nvPr>
            <p:ph type="title" idx="5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4" name="Google Shape;5154;p46"/>
          <p:cNvSpPr txBox="1">
            <a:spLocks noGrp="1"/>
          </p:cNvSpPr>
          <p:nvPr>
            <p:ph type="title" idx="6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155" name="Google Shape;5155;p46"/>
          <p:cNvSpPr txBox="1">
            <a:spLocks noGrp="1"/>
          </p:cNvSpPr>
          <p:nvPr>
            <p:ph type="ctrTitle" idx="7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56" name="Google Shape;5156;p46"/>
          <p:cNvSpPr txBox="1">
            <a:spLocks noGrp="1"/>
          </p:cNvSpPr>
          <p:nvPr>
            <p:ph type="subTitle" idx="1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7" name="Google Shape;5157;p46"/>
          <p:cNvSpPr txBox="1">
            <a:spLocks noGrp="1"/>
          </p:cNvSpPr>
          <p:nvPr>
            <p:ph type="ctrTitle" idx="8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58" name="Google Shape;5158;p46"/>
          <p:cNvSpPr txBox="1">
            <a:spLocks noGrp="1"/>
          </p:cNvSpPr>
          <p:nvPr>
            <p:ph type="subTitle" idx="9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9" name="Google Shape;5159;p46"/>
          <p:cNvSpPr/>
          <p:nvPr/>
        </p:nvSpPr>
        <p:spPr>
          <a:xfrm>
            <a:off x="1150175" y="2700900"/>
            <a:ext cx="2525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0" name="Google Shape;5160;p46"/>
          <p:cNvSpPr txBox="1">
            <a:spLocks noGrp="1"/>
          </p:cNvSpPr>
          <p:nvPr>
            <p:ph type="ctrTitle" idx="13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61" name="Google Shape;5161;p46"/>
          <p:cNvSpPr txBox="1">
            <a:spLocks noGrp="1"/>
          </p:cNvSpPr>
          <p:nvPr>
            <p:ph type="subTitle" idx="14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2" name="Google Shape;5162;p46"/>
          <p:cNvSpPr txBox="1">
            <a:spLocks noGrp="1"/>
          </p:cNvSpPr>
          <p:nvPr>
            <p:ph type="ctrTitle" idx="15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63" name="Google Shape;5163;p46"/>
          <p:cNvSpPr txBox="1">
            <a:spLocks noGrp="1"/>
          </p:cNvSpPr>
          <p:nvPr>
            <p:ph type="subTitle" idx="16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4" name="Google Shape;5164;p46"/>
          <p:cNvSpPr txBox="1">
            <a:spLocks noGrp="1"/>
          </p:cNvSpPr>
          <p:nvPr>
            <p:ph type="ctrTitle" idx="17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65" name="Google Shape;5165;p46"/>
          <p:cNvSpPr txBox="1">
            <a:spLocks noGrp="1"/>
          </p:cNvSpPr>
          <p:nvPr>
            <p:ph type="subTitle" idx="18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6" name="Google Shape;5166;p46"/>
          <p:cNvSpPr txBox="1">
            <a:spLocks noGrp="1"/>
          </p:cNvSpPr>
          <p:nvPr>
            <p:ph type="ctrTitle" idx="19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67" name="Google Shape;5167;p46"/>
          <p:cNvSpPr txBox="1">
            <a:spLocks noGrp="1"/>
          </p:cNvSpPr>
          <p:nvPr>
            <p:ph type="subTitle" idx="20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8" name="Google Shape;5168;p46"/>
          <p:cNvSpPr txBox="1">
            <a:spLocks noGrp="1"/>
          </p:cNvSpPr>
          <p:nvPr>
            <p:ph type="ctrTitle" idx="21"/>
          </p:nvPr>
        </p:nvSpPr>
        <p:spPr>
          <a:xfrm>
            <a:off x="720000" y="34252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5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0" name="Google Shape;5170;p4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1" name="Google Shape;5171;p47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172" name="Google Shape;5172;p4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p4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4" name="Google Shape;5174;p4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5" name="Google Shape;5175;p4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6" name="Google Shape;5176;p4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7" name="Google Shape;5177;p4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8" name="Google Shape;5178;p4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9" name="Google Shape;5179;p4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0" name="Google Shape;5180;p4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1" name="Google Shape;5181;p4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2" name="Google Shape;5182;p4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3" name="Google Shape;5183;p4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4" name="Google Shape;5184;p4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5" name="Google Shape;5185;p4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6" name="Google Shape;5186;p4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7" name="Google Shape;5187;p4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8" name="Google Shape;5188;p4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9" name="Google Shape;5189;p4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0" name="Google Shape;5190;p4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1" name="Google Shape;5191;p4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2" name="Google Shape;5192;p4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3" name="Google Shape;5193;p4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4" name="Google Shape;5194;p4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5" name="Google Shape;5195;p4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6" name="Google Shape;5196;p4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7" name="Google Shape;5197;p4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8" name="Google Shape;5198;p4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9" name="Google Shape;5199;p4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0" name="Google Shape;5200;p4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1" name="Google Shape;5201;p4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p4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3" name="Google Shape;5203;p4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4" name="Google Shape;5204;p4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5" name="Google Shape;5205;p4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6" name="Google Shape;5206;p4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07" name="Google Shape;5207;p4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8" name="Google Shape;5208;p47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209" name="Google Shape;5209;p47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0" name="Google Shape;5210;p47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1"/>
          <p:cNvSpPr txBox="1">
            <a:spLocks noGrp="1"/>
          </p:cNvSpPr>
          <p:nvPr>
            <p:ph type="subTitle" idx="1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71"/>
          <p:cNvSpPr txBox="1">
            <a:spLocks noGrp="1"/>
          </p:cNvSpPr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84" name="Google Shape;584;p71"/>
          <p:cNvPicPr preferRelativeResize="0"/>
          <p:nvPr/>
        </p:nvPicPr>
        <p:blipFill rotWithShape="1">
          <a:blip r:embed="rId2">
            <a:alphaModFix amt="82000"/>
          </a:blip>
          <a:srcRect/>
          <a:stretch/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1"/>
          <p:cNvSpPr/>
          <p:nvPr/>
        </p:nvSpPr>
        <p:spPr>
          <a:xfrm rot="-2569776">
            <a:off x="7774946" y="-1017900"/>
            <a:ext cx="2265043" cy="216579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6" name="Google Shape;586;p71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87" name="Google Shape;587;p7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1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1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1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1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1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1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2" name="Google Shape;622;p71"/>
          <p:cNvPicPr preferRelativeResize="0"/>
          <p:nvPr/>
        </p:nvPicPr>
        <p:blipFill rotWithShape="1">
          <a:blip r:embed="rId3">
            <a:alphaModFix amt="82000"/>
          </a:blip>
          <a:srcRect/>
          <a:stretch/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spTree>
      <p:nvGrpSpPr>
        <p:cNvPr id="1" name="Shape 5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" name="Google Shape;5212;p48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8456486" flipH="1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13" name="Google Shape;5213;p48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214" name="Google Shape;5214;p4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5" name="Google Shape;5215;p4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6" name="Google Shape;5216;p4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7" name="Google Shape;5217;p4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8" name="Google Shape;5218;p4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9" name="Google Shape;5219;p4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0" name="Google Shape;5220;p4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1" name="Google Shape;5221;p4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2" name="Google Shape;5222;p4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3" name="Google Shape;5223;p4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p4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p4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p4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p4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p4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p4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p4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p4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p4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p4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p4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p4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p4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p4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p4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p4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p4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p4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p4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p4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p4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p4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p4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4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4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49" name="Google Shape;5249;p48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0" name="Google Shape;5250;p48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1" name="Google Shape;5251;p48"/>
          <p:cNvGrpSpPr/>
          <p:nvPr/>
        </p:nvGrpSpPr>
        <p:grpSpPr>
          <a:xfrm rot="-7181356">
            <a:off x="474923" y="-1462434"/>
            <a:ext cx="1344356" cy="2469645"/>
            <a:chOff x="272875" y="1419395"/>
            <a:chExt cx="255950" cy="563168"/>
          </a:xfrm>
        </p:grpSpPr>
        <p:sp>
          <p:nvSpPr>
            <p:cNvPr id="5252" name="Google Shape;5252;p4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4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4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4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4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4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4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4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p4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4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4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4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4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4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4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4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48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48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4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48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4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4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4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4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4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4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4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4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4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48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4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4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4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48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48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7" name="Google Shape;5287;p48"/>
          <p:cNvSpPr/>
          <p:nvPr/>
        </p:nvSpPr>
        <p:spPr>
          <a:xfrm rot="3011561">
            <a:off x="8384437" y="-796490"/>
            <a:ext cx="1345837" cy="1286867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8" name="Google Shape;5288;p48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5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0" name="Google Shape;5290;p49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91" name="Google Shape;5291;p49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292" name="Google Shape;5292;p4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4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4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4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4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4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4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4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4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4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4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4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4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4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4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4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4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4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4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4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4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4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4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4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4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4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4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4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4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4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4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4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4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4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4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27" name="Google Shape;5327;p49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8" name="Google Shape;5328;p49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9" name="Google Shape;5329;p49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5330" name="Google Shape;5330;p4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4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4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4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4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4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4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4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4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4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4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1" name="Google Shape;5341;p4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2" name="Google Shape;5342;p4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49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4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4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49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49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4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49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4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4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4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4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4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4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4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4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4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49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4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4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4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49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49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5" name="Google Shape;5365;p49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366" name="Google Shape;5366;p49"/>
          <p:cNvSpPr/>
          <p:nvPr/>
        </p:nvSpPr>
        <p:spPr>
          <a:xfrm rot="231922" flipH="1">
            <a:off x="7469257" y="-6453732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_1_1_1">
    <p:spTree>
      <p:nvGrpSpPr>
        <p:cNvPr id="1" name="Shape 5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8" name="Google Shape;5368;p50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9" name="Google Shape;5369;p5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370" name="Google Shape;5370;p5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5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5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5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5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5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6" name="Google Shape;5376;p5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7" name="Google Shape;5377;p5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8" name="Google Shape;5378;p5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9" name="Google Shape;5379;p5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5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5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2" name="Google Shape;5382;p5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3" name="Google Shape;5383;p50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4" name="Google Shape;5384;p5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5" name="Google Shape;5385;p5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6" name="Google Shape;5386;p5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7" name="Google Shape;5387;p5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8" name="Google Shape;5388;p5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9" name="Google Shape;5389;p5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5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1" name="Google Shape;5391;p5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2" name="Google Shape;5392;p5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3" name="Google Shape;5393;p5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4" name="Google Shape;5394;p5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5" name="Google Shape;5395;p5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6" name="Google Shape;5396;p5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7" name="Google Shape;5397;p5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8" name="Google Shape;5398;p5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9" name="Google Shape;5399;p5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0" name="Google Shape;5400;p5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1" name="Google Shape;5401;p5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2" name="Google Shape;5402;p5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3" name="Google Shape;5403;p5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4" name="Google Shape;5404;p5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05" name="Google Shape;5405;p50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5406" name="Google Shape;5406;p50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8" name="Google Shape;5408;p51"/>
          <p:cNvGrpSpPr/>
          <p:nvPr/>
        </p:nvGrpSpPr>
        <p:grpSpPr>
          <a:xfrm>
            <a:off x="-1680775" y="-4224695"/>
            <a:ext cx="16179800" cy="13950337"/>
            <a:chOff x="-1680775" y="-4224695"/>
            <a:chExt cx="16179800" cy="13950337"/>
          </a:xfrm>
        </p:grpSpPr>
        <p:pic>
          <p:nvPicPr>
            <p:cNvPr id="5409" name="Google Shape;5409;p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0" name="Google Shape;5410;p51"/>
            <p:cNvPicPr preferRelativeResize="0"/>
            <p:nvPr/>
          </p:nvPicPr>
          <p:blipFill rotWithShape="1">
            <a:blip r:embed="rId3">
              <a:alphaModFix amt="56000"/>
            </a:blip>
            <a:srcRect/>
            <a:stretch/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1" name="Google Shape;5411;p51"/>
            <p:cNvPicPr preferRelativeResize="0"/>
            <p:nvPr/>
          </p:nvPicPr>
          <p:blipFill rotWithShape="1">
            <a:blip r:embed="rId4">
              <a:alphaModFix amt="52000"/>
            </a:blip>
            <a:srcRect/>
            <a:stretch/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2" name="Google Shape;5412;p51"/>
            <p:cNvPicPr preferRelativeResize="0"/>
            <p:nvPr/>
          </p:nvPicPr>
          <p:blipFill rotWithShape="1">
            <a:blip r:embed="rId5">
              <a:alphaModFix amt="47000"/>
            </a:blip>
            <a:srcRect/>
            <a:stretch/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3" name="Google Shape;5413;p51"/>
            <p:cNvPicPr preferRelativeResize="0"/>
            <p:nvPr/>
          </p:nvPicPr>
          <p:blipFill rotWithShape="1">
            <a:blip r:embed="rId6">
              <a:alphaModFix amt="58000"/>
            </a:blip>
            <a:srcRect/>
            <a:stretch/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4" name="Google Shape;5414;p51"/>
            <p:cNvPicPr preferRelativeResize="0"/>
            <p:nvPr/>
          </p:nvPicPr>
          <p:blipFill rotWithShape="1">
            <a:blip r:embed="rId7">
              <a:alphaModFix amt="45000"/>
            </a:blip>
            <a:srcRect/>
            <a:stretch/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5" name="Google Shape;5415;p51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16" name="Google Shape;5416;p51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17" name="Google Shape;5417;p5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5418" name="Google Shape;5418;p5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p5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p5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p5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p5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p5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p5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p5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p5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p5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p5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p5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p5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p51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p5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p5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p5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p5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p5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p5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p5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p5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p5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p5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p5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p5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p5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p5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p5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p5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p5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p5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p5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p5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p5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53" name="Google Shape;5453;p51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5" name="Google Shape;5455;p52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6" name="Google Shape;5456;p5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7" name="Google Shape;5457;p52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5458" name="Google Shape;5458;p5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p5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0" name="Google Shape;5460;p5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1" name="Google Shape;5461;p5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2" name="Google Shape;5462;p5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p5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p5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p5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p5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p5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p5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p5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p5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p5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p5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p5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p5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p5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p5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p5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p5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p5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0" name="Google Shape;5480;p5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1" name="Google Shape;5481;p5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2" name="Google Shape;5482;p5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3" name="Google Shape;5483;p5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4" name="Google Shape;5484;p5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5" name="Google Shape;5485;p5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6" name="Google Shape;5486;p5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7" name="Google Shape;5487;p5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8" name="Google Shape;5488;p5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9" name="Google Shape;5489;p5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0" name="Google Shape;5490;p5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1" name="Google Shape;5491;p5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p5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93" name="Google Shape;5493;p52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4" name="Google Shape;5494;p52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5" name="Google Shape;5495;p5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5496" name="Google Shape;5496;p5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7" name="Google Shape;5497;p5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p5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p5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p5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5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5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5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5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5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5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5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5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52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5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5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52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p52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p5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p52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p5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p5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p5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p5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p5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p5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p5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p5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4" name="Google Shape;5524;p5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5" name="Google Shape;5525;p52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p5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7" name="Google Shape;5527;p5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8" name="Google Shape;5528;p5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p52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0" name="Google Shape;5530;p52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1" name="Google Shape;5531;p52"/>
          <p:cNvSpPr txBox="1">
            <a:spLocks noGrp="1"/>
          </p:cNvSpPr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32" name="Google Shape;5532;p52"/>
          <p:cNvSpPr txBox="1">
            <a:spLocks noGrp="1"/>
          </p:cNvSpPr>
          <p:nvPr>
            <p:ph type="subTitle" idx="1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3" name="Google Shape;5533;p52"/>
          <p:cNvSpPr txBox="1">
            <a:spLocks noGrp="1"/>
          </p:cNvSpPr>
          <p:nvPr>
            <p:ph type="title" idx="2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34" name="Google Shape;5534;p52"/>
          <p:cNvSpPr txBox="1">
            <a:spLocks noGrp="1"/>
          </p:cNvSpPr>
          <p:nvPr>
            <p:ph type="subTitle" idx="3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5" name="Google Shape;5535;p52"/>
          <p:cNvSpPr txBox="1">
            <a:spLocks noGrp="1"/>
          </p:cNvSpPr>
          <p:nvPr>
            <p:ph type="title" idx="4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36" name="Google Shape;5536;p52"/>
          <p:cNvSpPr txBox="1">
            <a:spLocks noGrp="1"/>
          </p:cNvSpPr>
          <p:nvPr>
            <p:ph type="subTitle" idx="5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7" name="Google Shape;5537;p52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" name="Google Shape;5539;p53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0" name="Google Shape;5540;p53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1" name="Google Shape;5541;p53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2" name="Google Shape;5542;p53"/>
          <p:cNvSpPr txBox="1">
            <a:spLocks noGrp="1"/>
          </p:cNvSpPr>
          <p:nvPr>
            <p:ph type="subTitle" idx="3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3" name="Google Shape;5543;p53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4" name="Google Shape;5544;p53"/>
          <p:cNvSpPr txBox="1">
            <a:spLocks noGrp="1"/>
          </p:cNvSpPr>
          <p:nvPr>
            <p:ph type="subTitle" idx="5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5" name="Google Shape;5545;p53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46" name="Google Shape;5546;p53"/>
          <p:cNvSpPr txBox="1">
            <a:spLocks noGrp="1"/>
          </p:cNvSpPr>
          <p:nvPr>
            <p:ph type="subTitle" idx="7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47" name="Google Shape;5547;p53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8" name="Google Shape;5548;p5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5549" name="Google Shape;5549;p5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0" name="Google Shape;5550;p5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1" name="Google Shape;5551;p5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2" name="Google Shape;5552;p5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3" name="Google Shape;5553;p5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4" name="Google Shape;5554;p5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5" name="Google Shape;5555;p5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6" name="Google Shape;5556;p5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7" name="Google Shape;5557;p5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8" name="Google Shape;5558;p5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5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5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5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5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5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5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5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5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5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5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5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5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5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5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5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5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5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5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5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5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5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5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5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5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3" name="Google Shape;5583;p5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84" name="Google Shape;5584;p53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5809801" flipH="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5" name="Google Shape;5585;p53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6" name="Google Shape;5586;p5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5587" name="Google Shape;5587;p5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8" name="Google Shape;5588;p5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9" name="Google Shape;5589;p5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0" name="Google Shape;5590;p5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1" name="Google Shape;5591;p5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2" name="Google Shape;5592;p5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3" name="Google Shape;5593;p5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4" name="Google Shape;5594;p5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5" name="Google Shape;5595;p5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6" name="Google Shape;5596;p5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7" name="Google Shape;5597;p5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8" name="Google Shape;5598;p5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9" name="Google Shape;5599;p5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0" name="Google Shape;5600;p5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1" name="Google Shape;5601;p5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2" name="Google Shape;5602;p5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3" name="Google Shape;5603;p53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4" name="Google Shape;5604;p53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5" name="Google Shape;5605;p5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6" name="Google Shape;5606;p53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7" name="Google Shape;5607;p5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8" name="Google Shape;5608;p5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9" name="Google Shape;5609;p5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0" name="Google Shape;5610;p5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1" name="Google Shape;5611;p5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2" name="Google Shape;5612;p5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3" name="Google Shape;5613;p5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4" name="Google Shape;5614;p5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5" name="Google Shape;5615;p5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6" name="Google Shape;5616;p53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7" name="Google Shape;5617;p5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8" name="Google Shape;5618;p5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9" name="Google Shape;5619;p5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0" name="Google Shape;5620;p53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1" name="Google Shape;5621;p53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22" name="Google Shape;5622;p53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623" name="Google Shape;5623;p53"/>
          <p:cNvSpPr/>
          <p:nvPr/>
        </p:nvSpPr>
        <p:spPr>
          <a:xfrm rot="3176794">
            <a:off x="7710596" y="4065984"/>
            <a:ext cx="2264986" cy="2165743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54"/>
          <p:cNvSpPr txBox="1">
            <a:spLocks noGrp="1"/>
          </p:cNvSpPr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6" name="Google Shape;5626;p54"/>
          <p:cNvSpPr txBox="1">
            <a:spLocks noGrp="1"/>
          </p:cNvSpPr>
          <p:nvPr>
            <p:ph type="subTitle" idx="1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7" name="Google Shape;5627;p54"/>
          <p:cNvSpPr txBox="1">
            <a:spLocks noGrp="1"/>
          </p:cNvSpPr>
          <p:nvPr>
            <p:ph type="title" idx="2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8" name="Google Shape;5628;p54"/>
          <p:cNvSpPr txBox="1">
            <a:spLocks noGrp="1"/>
          </p:cNvSpPr>
          <p:nvPr>
            <p:ph type="subTitle" idx="3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9" name="Google Shape;5629;p54"/>
          <p:cNvSpPr txBox="1">
            <a:spLocks noGrp="1"/>
          </p:cNvSpPr>
          <p:nvPr>
            <p:ph type="title" idx="4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0" name="Google Shape;5630;p54"/>
          <p:cNvSpPr txBox="1">
            <a:spLocks noGrp="1"/>
          </p:cNvSpPr>
          <p:nvPr>
            <p:ph type="subTitle" idx="5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1" name="Google Shape;5631;p54"/>
          <p:cNvSpPr txBox="1">
            <a:spLocks noGrp="1"/>
          </p:cNvSpPr>
          <p:nvPr>
            <p:ph type="title" idx="6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2" name="Google Shape;5632;p54"/>
          <p:cNvSpPr txBox="1">
            <a:spLocks noGrp="1"/>
          </p:cNvSpPr>
          <p:nvPr>
            <p:ph type="subTitle" idx="7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33" name="Google Shape;5633;p54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34" name="Google Shape;5634;p54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5635" name="Google Shape;5635;p5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5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5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5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5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5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5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5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5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5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5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5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5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5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9" name="Google Shape;5649;p5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0" name="Google Shape;5650;p5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5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5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5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5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5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5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5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5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5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5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5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5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5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4" name="Google Shape;5664;p5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5" name="Google Shape;5665;p5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6" name="Google Shape;5666;p5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7" name="Google Shape;5667;p5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8" name="Google Shape;5668;p5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9" name="Google Shape;5669;p5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670" name="Google Shape;5670;p54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1" name="Google Shape;5671;p54"/>
          <p:cNvPicPr preferRelativeResize="0"/>
          <p:nvPr/>
        </p:nvPicPr>
        <p:blipFill rotWithShape="1">
          <a:blip r:embed="rId4">
            <a:alphaModFix amt="62000"/>
          </a:blip>
          <a:srcRect/>
          <a:stretch/>
        </p:blipFill>
        <p:spPr>
          <a:xfrm rot="9368145" flipH="1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72" name="Google Shape;5672;p54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5673" name="Google Shape;5673;p5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4" name="Google Shape;5674;p5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5" name="Google Shape;5675;p5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6" name="Google Shape;5676;p5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7" name="Google Shape;5677;p5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8" name="Google Shape;5678;p5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9" name="Google Shape;5679;p5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0" name="Google Shape;5680;p5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1" name="Google Shape;5681;p5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2" name="Google Shape;5682;p5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3" name="Google Shape;5683;p5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4" name="Google Shape;5684;p5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5" name="Google Shape;5685;p5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6" name="Google Shape;5686;p5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7" name="Google Shape;5687;p5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8" name="Google Shape;5688;p5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9" name="Google Shape;5689;p5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0" name="Google Shape;5690;p5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1" name="Google Shape;5691;p5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2" name="Google Shape;5692;p5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3" name="Google Shape;5693;p5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4" name="Google Shape;5694;p5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5" name="Google Shape;5695;p5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6" name="Google Shape;5696;p5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7" name="Google Shape;5697;p5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8" name="Google Shape;5698;p5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9" name="Google Shape;5699;p5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0" name="Google Shape;5700;p5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1" name="Google Shape;5701;p5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2" name="Google Shape;5702;p5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3" name="Google Shape;5703;p5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4" name="Google Shape;5704;p5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5" name="Google Shape;5705;p5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6" name="Google Shape;5706;p5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7" name="Google Shape;5707;p5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08" name="Google Shape;5708;p54"/>
          <p:cNvPicPr preferRelativeResize="0"/>
          <p:nvPr/>
        </p:nvPicPr>
        <p:blipFill rotWithShape="1">
          <a:blip r:embed="rId2">
            <a:alphaModFix amt="47000"/>
          </a:blip>
          <a:srcRect/>
          <a:stretch/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5709" name="Google Shape;5709;p54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710" name="Google Shape;5710;p54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2_1_1">
    <p:spTree>
      <p:nvGrpSpPr>
        <p:cNvPr id="1" name="Shape 5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2" name="Google Shape;5712;p55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3" name="Google Shape;5713;p5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4" name="Google Shape;5714;p55"/>
          <p:cNvGrpSpPr/>
          <p:nvPr/>
        </p:nvGrpSpPr>
        <p:grpSpPr>
          <a:xfrm rot="-8099954">
            <a:off x="25750" y="-768877"/>
            <a:ext cx="1344367" cy="1995327"/>
            <a:chOff x="272875" y="1527563"/>
            <a:chExt cx="255950" cy="455000"/>
          </a:xfrm>
        </p:grpSpPr>
        <p:sp>
          <p:nvSpPr>
            <p:cNvPr id="5715" name="Google Shape;5715;p5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6" name="Google Shape;5716;p5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7" name="Google Shape;5717;p5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8" name="Google Shape;5718;p5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9" name="Google Shape;5719;p5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0" name="Google Shape;5720;p5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1" name="Google Shape;5721;p5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2" name="Google Shape;5722;p5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3" name="Google Shape;5723;p5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4" name="Google Shape;5724;p5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5" name="Google Shape;5725;p5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6" name="Google Shape;5726;p5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7" name="Google Shape;5727;p5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8" name="Google Shape;5728;p5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9" name="Google Shape;5729;p5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0" name="Google Shape;5730;p5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1" name="Google Shape;5731;p5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2" name="Google Shape;5732;p5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3" name="Google Shape;5733;p5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4" name="Google Shape;5734;p5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5" name="Google Shape;5735;p5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6" name="Google Shape;5736;p5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7" name="Google Shape;5737;p5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8" name="Google Shape;5738;p5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9" name="Google Shape;5739;p5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0" name="Google Shape;5740;p5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1" name="Google Shape;5741;p5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2" name="Google Shape;5742;p5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3" name="Google Shape;5743;p5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4" name="Google Shape;5744;p5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5" name="Google Shape;5745;p5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6" name="Google Shape;5746;p5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7" name="Google Shape;5747;p5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8" name="Google Shape;5748;p5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9" name="Google Shape;5749;p5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50" name="Google Shape;5750;p55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6814727" flipH="1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1" name="Google Shape;5751;p55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52" name="Google Shape;5752;p55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5753" name="Google Shape;5753;p5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4" name="Google Shape;5754;p5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5" name="Google Shape;5755;p5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6" name="Google Shape;5756;p5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7" name="Google Shape;5757;p5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8" name="Google Shape;5758;p5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9" name="Google Shape;5759;p5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0" name="Google Shape;5760;p5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1" name="Google Shape;5761;p5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2" name="Google Shape;5762;p5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3" name="Google Shape;5763;p5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4" name="Google Shape;5764;p5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5" name="Google Shape;5765;p5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6" name="Google Shape;5766;p5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7" name="Google Shape;5767;p5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8" name="Google Shape;5768;p5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9" name="Google Shape;5769;p55"/>
            <p:cNvSpPr/>
            <p:nvPr/>
          </p:nvSpPr>
          <p:spPr>
            <a:xfrm>
              <a:off x="369050" y="1615955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0" name="Google Shape;5770;p55"/>
            <p:cNvSpPr/>
            <p:nvPr/>
          </p:nvSpPr>
          <p:spPr>
            <a:xfrm>
              <a:off x="490635" y="1582215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1" name="Google Shape;5771;p5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2" name="Google Shape;5772;p55"/>
            <p:cNvSpPr/>
            <p:nvPr/>
          </p:nvSpPr>
          <p:spPr>
            <a:xfrm>
              <a:off x="438343" y="1487068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3" name="Google Shape;5773;p5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4" name="Google Shape;5774;p5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5" name="Google Shape;5775;p5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6" name="Google Shape;5776;p5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7" name="Google Shape;5777;p5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8" name="Google Shape;5778;p5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9" name="Google Shape;5779;p5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0" name="Google Shape;5780;p5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1" name="Google Shape;5781;p5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2" name="Google Shape;5782;p55"/>
            <p:cNvSpPr/>
            <p:nvPr/>
          </p:nvSpPr>
          <p:spPr>
            <a:xfrm>
              <a:off x="360075" y="195388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3" name="Google Shape;5783;p5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4" name="Google Shape;5784;p5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5" name="Google Shape;5785;p5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6" name="Google Shape;5786;p55"/>
            <p:cNvSpPr/>
            <p:nvPr/>
          </p:nvSpPr>
          <p:spPr>
            <a:xfrm>
              <a:off x="394558" y="1560904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7" name="Google Shape;5787;p55"/>
            <p:cNvSpPr/>
            <p:nvPr/>
          </p:nvSpPr>
          <p:spPr>
            <a:xfrm>
              <a:off x="418850" y="1419395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88" name="Google Shape;5788;p55"/>
          <p:cNvSpPr txBox="1">
            <a:spLocks noGrp="1"/>
          </p:cNvSpPr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89" name="Google Shape;5789;p55"/>
          <p:cNvSpPr txBox="1">
            <a:spLocks noGrp="1"/>
          </p:cNvSpPr>
          <p:nvPr>
            <p:ph type="subTitle" idx="1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0" name="Google Shape;5790;p55"/>
          <p:cNvSpPr txBox="1">
            <a:spLocks noGrp="1"/>
          </p:cNvSpPr>
          <p:nvPr>
            <p:ph type="title" idx="2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1" name="Google Shape;5791;p55"/>
          <p:cNvSpPr txBox="1">
            <a:spLocks noGrp="1"/>
          </p:cNvSpPr>
          <p:nvPr>
            <p:ph type="subTitle" idx="3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2" name="Google Shape;5792;p55"/>
          <p:cNvSpPr txBox="1">
            <a:spLocks noGrp="1"/>
          </p:cNvSpPr>
          <p:nvPr>
            <p:ph type="title" idx="4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3" name="Google Shape;5793;p55"/>
          <p:cNvSpPr txBox="1">
            <a:spLocks noGrp="1"/>
          </p:cNvSpPr>
          <p:nvPr>
            <p:ph type="subTitle" idx="5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4" name="Google Shape;5794;p55"/>
          <p:cNvSpPr txBox="1">
            <a:spLocks noGrp="1"/>
          </p:cNvSpPr>
          <p:nvPr>
            <p:ph type="ctrTitle" idx="6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795" name="Google Shape;5795;p55"/>
          <p:cNvSpPr txBox="1">
            <a:spLocks noGrp="1"/>
          </p:cNvSpPr>
          <p:nvPr>
            <p:ph type="title" idx="7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6" name="Google Shape;5796;p55"/>
          <p:cNvSpPr txBox="1">
            <a:spLocks noGrp="1"/>
          </p:cNvSpPr>
          <p:nvPr>
            <p:ph type="subTitle" idx="8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7" name="Google Shape;5797;p55"/>
          <p:cNvSpPr txBox="1">
            <a:spLocks noGrp="1"/>
          </p:cNvSpPr>
          <p:nvPr>
            <p:ph type="title" idx="9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8" name="Google Shape;5798;p55"/>
          <p:cNvSpPr txBox="1">
            <a:spLocks noGrp="1"/>
          </p:cNvSpPr>
          <p:nvPr>
            <p:ph type="subTitle" idx="13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9" name="Google Shape;5799;p55"/>
          <p:cNvSpPr txBox="1">
            <a:spLocks noGrp="1"/>
          </p:cNvSpPr>
          <p:nvPr>
            <p:ph type="title" idx="14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00" name="Google Shape;5800;p55"/>
          <p:cNvSpPr txBox="1">
            <a:spLocks noGrp="1"/>
          </p:cNvSpPr>
          <p:nvPr>
            <p:ph type="subTitle" idx="15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BLANK_1_1_1_1_1">
    <p:spTree>
      <p:nvGrpSpPr>
        <p:cNvPr id="1" name="Shape 5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2" name="Google Shape;5802;p5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3" name="Google Shape;5803;p5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5804" name="Google Shape;5804;p5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5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5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5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5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5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5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5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2" name="Google Shape;5812;p5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3" name="Google Shape;5813;p5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4" name="Google Shape;5814;p5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5" name="Google Shape;5815;p5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6" name="Google Shape;5816;p5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7" name="Google Shape;5817;p5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8" name="Google Shape;5818;p5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9" name="Google Shape;5819;p5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0" name="Google Shape;5820;p5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1" name="Google Shape;5821;p5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2" name="Google Shape;5822;p5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5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5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5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5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5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5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5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5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5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5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5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5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5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5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5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5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39" name="Google Shape;5839;p56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4990199" flipH="1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0" name="Google Shape;5840;p56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4990199" flipH="1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5841" name="Google Shape;5841;p56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42" name="Google Shape;5842;p56"/>
          <p:cNvSpPr/>
          <p:nvPr/>
        </p:nvSpPr>
        <p:spPr>
          <a:xfrm rot="231922" flipH="1">
            <a:off x="7473457" y="-6437207"/>
            <a:ext cx="4623938" cy="7256951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3" name="Google Shape;5843;p56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-2343514" flipH="1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4" name="Google Shape;5844;p56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5845" name="Google Shape;5845;p5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5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5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5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5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5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5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5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5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5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5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5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7" name="Google Shape;5857;p5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8" name="Google Shape;5858;p56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9" name="Google Shape;5859;p5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5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5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5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5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5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5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5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7" name="Google Shape;5867;p5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8" name="Google Shape;5868;p5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9" name="Google Shape;5869;p5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0" name="Google Shape;5870;p5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1" name="Google Shape;5871;p5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2" name="Google Shape;5872;p5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3" name="Google Shape;5873;p5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4" name="Google Shape;5874;p5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5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5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7" name="Google Shape;5877;p5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8" name="Google Shape;5878;p5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9" name="Google Shape;5879;p5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BLANK_1_1_1_1_1_1">
    <p:spTree>
      <p:nvGrpSpPr>
        <p:cNvPr id="1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1" name="Google Shape;5881;p57"/>
          <p:cNvSpPr txBox="1">
            <a:spLocks noGrp="1"/>
          </p:cNvSpPr>
          <p:nvPr>
            <p:ph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882" name="Google Shape;5882;p57"/>
          <p:cNvSpPr txBox="1">
            <a:spLocks noGrp="1"/>
          </p:cNvSpPr>
          <p:nvPr>
            <p:ph type="subTitle" idx="1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3" name="Google Shape;5883;p57"/>
          <p:cNvSpPr txBox="1">
            <a:spLocks noGrp="1"/>
          </p:cNvSpPr>
          <p:nvPr>
            <p:ph type="title" idx="2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884" name="Google Shape;5884;p57"/>
          <p:cNvSpPr txBox="1">
            <a:spLocks noGrp="1"/>
          </p:cNvSpPr>
          <p:nvPr>
            <p:ph type="subTitle" idx="3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5" name="Google Shape;5885;p57"/>
          <p:cNvSpPr txBox="1">
            <a:spLocks noGrp="1"/>
          </p:cNvSpPr>
          <p:nvPr>
            <p:ph type="title" idx="4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886" name="Google Shape;5886;p57"/>
          <p:cNvSpPr txBox="1">
            <a:spLocks noGrp="1"/>
          </p:cNvSpPr>
          <p:nvPr>
            <p:ph type="subTitle" idx="5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7" name="Google Shape;5887;p57"/>
          <p:cNvSpPr txBox="1">
            <a:spLocks noGrp="1"/>
          </p:cNvSpPr>
          <p:nvPr>
            <p:ph type="title" idx="6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5888" name="Google Shape;5888;p57"/>
          <p:cNvSpPr txBox="1">
            <a:spLocks noGrp="1"/>
          </p:cNvSpPr>
          <p:nvPr>
            <p:ph type="subTitle" idx="7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9" name="Google Shape;5889;p57"/>
          <p:cNvSpPr txBox="1">
            <a:spLocks noGrp="1"/>
          </p:cNvSpPr>
          <p:nvPr>
            <p:ph type="subTitle" idx="8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0" name="Google Shape;5890;p57"/>
          <p:cNvSpPr txBox="1">
            <a:spLocks noGrp="1"/>
          </p:cNvSpPr>
          <p:nvPr>
            <p:ph type="subTitle" idx="9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1" name="Google Shape;5891;p57"/>
          <p:cNvSpPr txBox="1">
            <a:spLocks noGrp="1"/>
          </p:cNvSpPr>
          <p:nvPr>
            <p:ph type="subTitle" idx="13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2" name="Google Shape;5892;p57"/>
          <p:cNvSpPr txBox="1">
            <a:spLocks noGrp="1"/>
          </p:cNvSpPr>
          <p:nvPr>
            <p:ph type="subTitle" idx="14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93" name="Google Shape;5893;p57"/>
          <p:cNvPicPr preferRelativeResize="0"/>
          <p:nvPr/>
        </p:nvPicPr>
        <p:blipFill rotWithShape="1">
          <a:blip r:embed="rId2">
            <a:alphaModFix amt="66000"/>
          </a:blip>
          <a:srcRect/>
          <a:stretch/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4" name="Google Shape;5894;p57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895" name="Google Shape;5895;p5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6" name="Google Shape;5896;p5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7" name="Google Shape;5897;p5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8" name="Google Shape;5898;p5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9" name="Google Shape;5899;p5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0" name="Google Shape;5900;p5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1" name="Google Shape;5901;p5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2" name="Google Shape;5902;p5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3" name="Google Shape;5903;p5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4" name="Google Shape;5904;p5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5" name="Google Shape;5905;p5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6" name="Google Shape;5906;p5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7" name="Google Shape;5907;p5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8" name="Google Shape;5908;p57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9" name="Google Shape;5909;p5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0" name="Google Shape;5910;p5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1" name="Google Shape;5911;p5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2" name="Google Shape;5912;p5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3" name="Google Shape;5913;p5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4" name="Google Shape;5914;p5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5" name="Google Shape;5915;p5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6" name="Google Shape;5916;p5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7" name="Google Shape;5917;p5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8" name="Google Shape;5918;p5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9" name="Google Shape;5919;p5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0" name="Google Shape;5920;p5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1" name="Google Shape;5921;p5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2" name="Google Shape;5922;p5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3" name="Google Shape;5923;p5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4" name="Google Shape;5924;p5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5" name="Google Shape;5925;p5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6" name="Google Shape;5926;p5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7" name="Google Shape;5927;p5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8" name="Google Shape;5928;p5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9" name="Google Shape;5929;p5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30" name="Google Shape;5930;p57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1" name="Google Shape;5931;p57"/>
          <p:cNvPicPr preferRelativeResize="0"/>
          <p:nvPr/>
        </p:nvPicPr>
        <p:blipFill rotWithShape="1">
          <a:blip r:embed="rId4">
            <a:alphaModFix amt="76000"/>
          </a:blip>
          <a:srcRect/>
          <a:stretch/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932" name="Google Shape;5932;p57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3" name="Google Shape;5933;p57"/>
          <p:cNvSpPr txBox="1">
            <a:spLocks noGrp="1"/>
          </p:cNvSpPr>
          <p:nvPr>
            <p:ph type="ctrTitle" idx="15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2119" name="Google Shape;211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40">
            <a:alphaModFix/>
          </a:blip>
          <a:stretch>
            <a:fillRect/>
          </a:stretch>
        </a:blipFill>
        <a:effectLst/>
      </p:bgPr>
    </p:bg>
    <p:spTree>
      <p:nvGrpSpPr>
        <p:cNvPr id="1" name="Shape 4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0" name="Google Shape;423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png"/><Relationship Id="rId5" Type="http://schemas.openxmlformats.org/officeDocument/2006/relationships/hyperlink" Target="https://www.flickr.com/photos/35803445@N07/" TargetMode="External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5.pn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WMaf-Y2SK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6.xml"/><Relationship Id="rId5" Type="http://schemas.openxmlformats.org/officeDocument/2006/relationships/hyperlink" Target="https://www.youtube.com/watch?v=KWMaf-Y2SKE&amp;t=69s&amp;ab_channel=SmartWater.org.nz" TargetMode="External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5.png"/><Relationship Id="rId4" Type="http://schemas.openxmlformats.org/officeDocument/2006/relationships/image" Target="../media/image6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5d2gZfbQL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5" Type="http://schemas.openxmlformats.org/officeDocument/2006/relationships/hyperlink" Target="https://www.youtube.com/watch?v=C5d2gZfbQLc&amp;ab_channel=SmartWater.org.nz" TargetMode="External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ww.smartwater.org.nz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learn.org.nz/resources/3088-smart-water-a-context-for-learning" TargetMode="External"/><Relationship Id="rId5" Type="http://schemas.openxmlformats.org/officeDocument/2006/relationships/hyperlink" Target="https://www.sciencelearn.org.nz/resources/3089-getting-to-know-water" TargetMode="External"/><Relationship Id="rId4" Type="http://schemas.openxmlformats.org/officeDocument/2006/relationships/hyperlink" Target="https://www.sciencelearn.org.nz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rtwater.org.nz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7.png"/><Relationship Id="rId4" Type="http://schemas.openxmlformats.org/officeDocument/2006/relationships/hyperlink" Target="https://slidesgo.com/theme/aqua-marketing-plan#search-Watercolor&amp;position-3&amp;results-1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5.png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5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5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2" name="Google Shape;6362;p1"/>
          <p:cNvPicPr preferRelativeResize="0"/>
          <p:nvPr/>
        </p:nvPicPr>
        <p:blipFill rotWithShape="1">
          <a:blip r:embed="rId3">
            <a:alphaModFix amt="74000"/>
          </a:blip>
          <a:srcRect/>
          <a:stretch/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3" name="Google Shape;6363;p1"/>
          <p:cNvPicPr preferRelativeResize="0"/>
          <p:nvPr/>
        </p:nvPicPr>
        <p:blipFill rotWithShape="1">
          <a:blip r:embed="rId4">
            <a:alphaModFix amt="74000"/>
          </a:blip>
          <a:srcRect/>
          <a:stretch/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4" name="Google Shape;6364;p1"/>
          <p:cNvPicPr preferRelativeResize="0"/>
          <p:nvPr/>
        </p:nvPicPr>
        <p:blipFill rotWithShape="1">
          <a:blip r:embed="rId5">
            <a:alphaModFix amt="47000"/>
          </a:blip>
          <a:srcRect/>
          <a:stretch/>
        </p:blipFill>
        <p:spPr>
          <a:xfrm>
            <a:off x="1808452" y="3034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6365" name="Google Shape;6365;p1"/>
          <p:cNvSpPr txBox="1">
            <a:spLocks noGrp="1"/>
          </p:cNvSpPr>
          <p:nvPr>
            <p:ph type="ctrTitle"/>
          </p:nvPr>
        </p:nvSpPr>
        <p:spPr>
          <a:xfrm>
            <a:off x="1426500" y="1223250"/>
            <a:ext cx="6291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5000" b="1">
                <a:latin typeface="Overpass"/>
                <a:ea typeface="Overpass"/>
                <a:cs typeface="Overpass"/>
                <a:sym typeface="Overpass"/>
              </a:rPr>
              <a:t>Smart Water </a:t>
            </a:r>
            <a:endParaRPr sz="5000" b="1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800" b="1">
                <a:solidFill>
                  <a:schemeClr val="accent1"/>
                </a:solidFill>
                <a:latin typeface="Overpass"/>
                <a:ea typeface="Overpass"/>
                <a:cs typeface="Overpass"/>
                <a:sym typeface="Overpass"/>
              </a:rPr>
              <a:t>Water is a taonga </a:t>
            </a:r>
            <a:r>
              <a:rPr lang="en" sz="4800">
                <a:solidFill>
                  <a:schemeClr val="accent1"/>
                </a:solidFill>
              </a:rPr>
              <a:t> </a:t>
            </a:r>
            <a:endParaRPr sz="4800">
              <a:solidFill>
                <a:schemeClr val="accent1"/>
              </a:solidFill>
            </a:endParaRPr>
          </a:p>
        </p:txBody>
      </p:sp>
      <p:sp>
        <p:nvSpPr>
          <p:cNvPr id="6366" name="Google Shape;6366;p1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7" name="Google Shape;636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1300" y="1356050"/>
            <a:ext cx="1389426" cy="115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8" name="Google Shape;636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6369" name="Google Shape;636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400" y="15240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1" name="Google Shape;6491;p9"/>
          <p:cNvPicPr preferRelativeResize="0"/>
          <p:nvPr/>
        </p:nvPicPr>
        <p:blipFill rotWithShape="1">
          <a:blip r:embed="rId3">
            <a:alphaModFix/>
          </a:blip>
          <a:srcRect t="6063" b="6063"/>
          <a:stretch/>
        </p:blipFill>
        <p:spPr>
          <a:xfrm>
            <a:off x="513044" y="3107125"/>
            <a:ext cx="2720667" cy="158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2" name="Google Shape;6492;p9"/>
          <p:cNvPicPr preferRelativeResize="0"/>
          <p:nvPr/>
        </p:nvPicPr>
        <p:blipFill rotWithShape="1">
          <a:blip r:embed="rId4">
            <a:alphaModFix/>
          </a:blip>
          <a:srcRect l="15578" r="15578"/>
          <a:stretch/>
        </p:blipFill>
        <p:spPr>
          <a:xfrm>
            <a:off x="3324575" y="1313275"/>
            <a:ext cx="3239501" cy="3374449"/>
          </a:xfrm>
          <a:prstGeom prst="rect">
            <a:avLst/>
          </a:prstGeom>
          <a:noFill/>
          <a:ln>
            <a:noFill/>
          </a:ln>
        </p:spPr>
      </p:pic>
      <p:sp>
        <p:nvSpPr>
          <p:cNvPr id="6493" name="Google Shape;6493;p9"/>
          <p:cNvSpPr txBox="1">
            <a:spLocks noGrp="1"/>
          </p:cNvSpPr>
          <p:nvPr>
            <p:ph type="ctrTitle"/>
          </p:nvPr>
        </p:nvSpPr>
        <p:spPr>
          <a:xfrm>
            <a:off x="390450" y="361375"/>
            <a:ext cx="83631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Which waterways do you recognise?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94" name="Google Shape;6494;p9"/>
          <p:cNvSpPr txBox="1"/>
          <p:nvPr/>
        </p:nvSpPr>
        <p:spPr>
          <a:xfrm>
            <a:off x="434250" y="4699000"/>
            <a:ext cx="821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95" name="Google Shape;649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4975" y="1313275"/>
            <a:ext cx="2219782" cy="332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6" name="Google Shape;649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050" y="1313275"/>
            <a:ext cx="2720650" cy="18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1" name="Google Shape;6501;p10"/>
          <p:cNvSpPr txBox="1"/>
          <p:nvPr/>
        </p:nvSpPr>
        <p:spPr>
          <a:xfrm>
            <a:off x="231475" y="4115200"/>
            <a:ext cx="260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02" name="Google Shape;6502;p10"/>
          <p:cNvPicPr preferRelativeResize="0"/>
          <p:nvPr/>
        </p:nvPicPr>
        <p:blipFill rotWithShape="1">
          <a:blip r:embed="rId3">
            <a:alphaModFix/>
          </a:blip>
          <a:srcRect t="6628"/>
          <a:stretch/>
        </p:blipFill>
        <p:spPr>
          <a:xfrm>
            <a:off x="809425" y="1039050"/>
            <a:ext cx="2745875" cy="39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3" name="Google Shape;65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8325" y="1369612"/>
            <a:ext cx="4594525" cy="3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4" name="Google Shape;6504;p10"/>
          <p:cNvSpPr txBox="1">
            <a:spLocks noGrp="1"/>
          </p:cNvSpPr>
          <p:nvPr>
            <p:ph type="ctrTitle" idx="4294967295"/>
          </p:nvPr>
        </p:nvSpPr>
        <p:spPr>
          <a:xfrm>
            <a:off x="390450" y="361375"/>
            <a:ext cx="83631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lang="en" sz="3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Which waterways do you recognise? </a:t>
            </a:r>
            <a:endParaRPr sz="30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9" name="Google Shape;6509;p11"/>
          <p:cNvPicPr preferRelativeResize="0"/>
          <p:nvPr/>
        </p:nvPicPr>
        <p:blipFill rotWithShape="1">
          <a:blip r:embed="rId3">
            <a:alphaModFix/>
          </a:blip>
          <a:srcRect t="5243" b="5242"/>
          <a:stretch/>
        </p:blipFill>
        <p:spPr>
          <a:xfrm>
            <a:off x="444350" y="1949961"/>
            <a:ext cx="4051464" cy="241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0" name="Google Shape;6510;p11"/>
          <p:cNvPicPr preferRelativeResize="0"/>
          <p:nvPr/>
        </p:nvPicPr>
        <p:blipFill rotWithShape="1">
          <a:blip r:embed="rId4">
            <a:alphaModFix/>
          </a:blip>
          <a:srcRect t="10215" b="10223"/>
          <a:stretch/>
        </p:blipFill>
        <p:spPr>
          <a:xfrm>
            <a:off x="4648206" y="1949949"/>
            <a:ext cx="4051442" cy="2417588"/>
          </a:xfrm>
          <a:prstGeom prst="rect">
            <a:avLst/>
          </a:prstGeom>
          <a:noFill/>
          <a:ln>
            <a:noFill/>
          </a:ln>
        </p:spPr>
      </p:pic>
      <p:sp>
        <p:nvSpPr>
          <p:cNvPr id="6511" name="Google Shape;6511;p11"/>
          <p:cNvSpPr txBox="1">
            <a:spLocks noGrp="1"/>
          </p:cNvSpPr>
          <p:nvPr>
            <p:ph type="ctrTitle" idx="4294967295"/>
          </p:nvPr>
        </p:nvSpPr>
        <p:spPr>
          <a:xfrm>
            <a:off x="336550" y="529250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lang="en" sz="3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Waikato River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en" sz="3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from mountains to sea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–</a:t>
            </a:r>
            <a:r>
              <a:rPr lang="en" sz="3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ki uta ki tai </a:t>
            </a:r>
            <a:endParaRPr sz="3000" b="1" i="0" u="none" strike="noStrike" cap="non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6" name="Google Shape;6516;p12"/>
          <p:cNvPicPr preferRelativeResize="0"/>
          <p:nvPr/>
        </p:nvPicPr>
        <p:blipFill rotWithShape="1">
          <a:blip r:embed="rId3">
            <a:alphaModFix/>
          </a:blip>
          <a:srcRect l="35656" r="35659"/>
          <a:stretch/>
        </p:blipFill>
        <p:spPr>
          <a:xfrm>
            <a:off x="6525700" y="0"/>
            <a:ext cx="2618296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7" name="Google Shape;6517;p12"/>
          <p:cNvPicPr preferRelativeResize="0"/>
          <p:nvPr/>
        </p:nvPicPr>
        <p:blipFill rotWithShape="1">
          <a:blip r:embed="rId4">
            <a:alphaModFix/>
          </a:blip>
          <a:srcRect l="33035" r="33035"/>
          <a:stretch/>
        </p:blipFill>
        <p:spPr>
          <a:xfrm>
            <a:off x="3894476" y="0"/>
            <a:ext cx="2618296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518" name="Google Shape;6518;p12"/>
          <p:cNvSpPr txBox="1">
            <a:spLocks noGrp="1"/>
          </p:cNvSpPr>
          <p:nvPr>
            <p:ph type="title" idx="4294967295"/>
          </p:nvPr>
        </p:nvSpPr>
        <p:spPr>
          <a:xfrm>
            <a:off x="286871" y="144467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Where does your drinking water come from?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19" name="Google Shape;6519;p12"/>
          <p:cNvSpPr txBox="1">
            <a:spLocks noGrp="1"/>
          </p:cNvSpPr>
          <p:nvPr>
            <p:ph type="body" idx="4294967295"/>
          </p:nvPr>
        </p:nvSpPr>
        <p:spPr>
          <a:xfrm>
            <a:off x="6525703" y="4835700"/>
            <a:ext cx="337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 sz="800"/>
              <a:t>Image by </a:t>
            </a:r>
            <a:r>
              <a:rPr lang="en" sz="800" u="sng">
                <a:solidFill>
                  <a:schemeClr val="hlink"/>
                </a:solidFill>
                <a:hlinkClick r:id="rId5"/>
              </a:rPr>
              <a:t>gérard</a:t>
            </a:r>
            <a:r>
              <a:rPr lang="en" sz="800"/>
              <a:t>: Flickr </a:t>
            </a:r>
            <a:endParaRPr sz="800"/>
          </a:p>
        </p:txBody>
      </p:sp>
      <p:pic>
        <p:nvPicPr>
          <p:cNvPr id="6520" name="Google Shape;652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5" name="Google Shape;6525;p13"/>
          <p:cNvPicPr preferRelativeResize="0"/>
          <p:nvPr/>
        </p:nvPicPr>
        <p:blipFill rotWithShape="1">
          <a:blip r:embed="rId3">
            <a:alphaModFix/>
          </a:blip>
          <a:srcRect t="12000" b="12000"/>
          <a:stretch/>
        </p:blipFill>
        <p:spPr>
          <a:xfrm>
            <a:off x="545112" y="1643700"/>
            <a:ext cx="5541348" cy="280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6" name="Google Shape;6526;p13"/>
          <p:cNvPicPr preferRelativeResize="0"/>
          <p:nvPr/>
        </p:nvPicPr>
        <p:blipFill rotWithShape="1">
          <a:blip r:embed="rId4">
            <a:alphaModFix/>
          </a:blip>
          <a:srcRect t="7719" b="7710"/>
          <a:stretch/>
        </p:blipFill>
        <p:spPr>
          <a:xfrm>
            <a:off x="6285050" y="3203550"/>
            <a:ext cx="2158899" cy="1214145"/>
          </a:xfrm>
          <a:prstGeom prst="rect">
            <a:avLst/>
          </a:prstGeom>
          <a:noFill/>
          <a:ln>
            <a:noFill/>
          </a:ln>
        </p:spPr>
      </p:pic>
      <p:sp>
        <p:nvSpPr>
          <p:cNvPr id="6527" name="Google Shape;6527;p13"/>
          <p:cNvSpPr txBox="1">
            <a:spLocks noGrp="1"/>
          </p:cNvSpPr>
          <p:nvPr>
            <p:ph type="ctrTitle" idx="4294967295"/>
          </p:nvPr>
        </p:nvSpPr>
        <p:spPr>
          <a:xfrm>
            <a:off x="390450" y="361375"/>
            <a:ext cx="83631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</a:pPr>
            <a:r>
              <a:rPr lang="en"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Waterways are awesome places for recreation </a:t>
            </a:r>
            <a:endParaRPr sz="3000" b="0" i="0" u="none" strike="noStrike" cap="none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pic>
        <p:nvPicPr>
          <p:cNvPr id="6528" name="Google Shape;652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3900" y="1643700"/>
            <a:ext cx="2158904" cy="14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" name="Google Shape;6533;p14"/>
          <p:cNvPicPr preferRelativeResize="0"/>
          <p:nvPr/>
        </p:nvPicPr>
        <p:blipFill rotWithShape="1">
          <a:blip r:embed="rId3">
            <a:alphaModFix/>
          </a:blip>
          <a:srcRect l="11814" r="11807"/>
          <a:stretch/>
        </p:blipFill>
        <p:spPr>
          <a:xfrm>
            <a:off x="2954350" y="72550"/>
            <a:ext cx="2566801" cy="50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4" name="Google Shape;6534;p14"/>
          <p:cNvSpPr txBox="1">
            <a:spLocks noGrp="1"/>
          </p:cNvSpPr>
          <p:nvPr>
            <p:ph type="title"/>
          </p:nvPr>
        </p:nvSpPr>
        <p:spPr>
          <a:xfrm>
            <a:off x="262271" y="8362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Water treatment</a:t>
            </a:r>
            <a:r>
              <a:rPr lang="en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535" name="Google Shape;6535;p14"/>
          <p:cNvSpPr txBox="1">
            <a:spLocks noGrp="1"/>
          </p:cNvSpPr>
          <p:nvPr>
            <p:ph type="body" idx="1"/>
          </p:nvPr>
        </p:nvSpPr>
        <p:spPr>
          <a:xfrm>
            <a:off x="262276" y="2254325"/>
            <a:ext cx="2244900" cy="27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Water requires treatment before it is safe to drink.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 will learn more about the treatment process and how water gets to our taps later in the resource. 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36" name="Google Shape;653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800" y="104800"/>
            <a:ext cx="3030575" cy="49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7" name="Google Shape;65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00" y="0"/>
            <a:ext cx="1278100" cy="11297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2" name="Google Shape;6542;p15" descr="UN World Water Day is marked across the globe every year on 22 March. It’s all about appreciating water, learning more about it and reminding us water is a precious resource for all of us to enjoy, especially in summer.  &#10;&#10;Our video will help set the scene by introducing water as a valuable resource, focusing on the biggest water users at home and how to make a difference.  &#10;&#10;If you are a local* teacher/educator and are keen to participate in a fun UN World Water Day class challenge click : www.smartwater.org.nz/educate/un-world-water-day&#10;&#10;*Smart Water is supported by Hamilton City Council, Waikato District Council and Waipa District Council." title="Smart Water U.N.  World Water Day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6512" y="997625"/>
            <a:ext cx="5409575" cy="40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3" name="Google Shape;6543;p15"/>
          <p:cNvSpPr txBox="1">
            <a:spLocks noGrp="1"/>
          </p:cNvSpPr>
          <p:nvPr>
            <p:ph type="title"/>
          </p:nvPr>
        </p:nvSpPr>
        <p:spPr>
          <a:xfrm>
            <a:off x="326600" y="314200"/>
            <a:ext cx="8130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 b="1">
                <a:solidFill>
                  <a:srgbClr val="1C3678"/>
                </a:solidFill>
                <a:latin typeface="Verdana"/>
                <a:ea typeface="Verdana"/>
                <a:cs typeface="Verdana"/>
                <a:sym typeface="Verdana"/>
              </a:rPr>
              <a:t>Watch: </a:t>
            </a:r>
            <a:r>
              <a:rPr lang="en" sz="3000" b="1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Smart Water starts with you</a:t>
            </a:r>
            <a:r>
              <a:rPr lang="en" sz="3000" b="1">
                <a:latin typeface="Verdana"/>
                <a:ea typeface="Verdana"/>
                <a:cs typeface="Verdana"/>
                <a:sym typeface="Verdana"/>
              </a:rPr>
              <a:t> </a:t>
            </a:r>
            <a:endParaRPr sz="30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8" name="Google Shape;65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600" y="184450"/>
            <a:ext cx="1541900" cy="15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9" name="Google Shape;6549;p16"/>
          <p:cNvSpPr txBox="1">
            <a:spLocks noGrp="1"/>
          </p:cNvSpPr>
          <p:nvPr>
            <p:ph type="title"/>
          </p:nvPr>
        </p:nvSpPr>
        <p:spPr>
          <a:xfrm>
            <a:off x="2024275" y="695550"/>
            <a:ext cx="5922000" cy="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>
                <a:solidFill>
                  <a:schemeClr val="dk2"/>
                </a:solidFill>
              </a:rPr>
              <a:t>Water on Earth demonstration</a:t>
            </a:r>
            <a:r>
              <a:rPr lang="en" sz="1400"/>
              <a:t> </a:t>
            </a:r>
            <a:endParaRPr sz="1400"/>
          </a:p>
        </p:txBody>
      </p:sp>
      <p:grpSp>
        <p:nvGrpSpPr>
          <p:cNvPr id="6550" name="Google Shape;6550;p16"/>
          <p:cNvGrpSpPr/>
          <p:nvPr/>
        </p:nvGrpSpPr>
        <p:grpSpPr>
          <a:xfrm>
            <a:off x="4571950" y="1865678"/>
            <a:ext cx="2466262" cy="3107856"/>
            <a:chOff x="5383424" y="1721356"/>
            <a:chExt cx="2662200" cy="3318940"/>
          </a:xfrm>
        </p:grpSpPr>
        <p:sp>
          <p:nvSpPr>
            <p:cNvPr id="6551" name="Google Shape;6551;p16"/>
            <p:cNvSpPr/>
            <p:nvPr/>
          </p:nvSpPr>
          <p:spPr>
            <a:xfrm>
              <a:off x="5383424" y="1721356"/>
              <a:ext cx="2662200" cy="481800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3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2" name="Google Shape;6552;p16"/>
            <p:cNvSpPr txBox="1"/>
            <p:nvPr/>
          </p:nvSpPr>
          <p:spPr>
            <a:xfrm>
              <a:off x="5515969" y="2424596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Take one teaspoon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ful</a:t>
              </a: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of water from the cup. This represents the freshwater that is easy to access on Earth, such as rivers, lakes springs and streams.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Some of this water is ice in glaciers, ice sheets and ice caps and hard to reach.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Water is a precious taonga!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53" name="Google Shape;6553;p16"/>
          <p:cNvGrpSpPr/>
          <p:nvPr/>
        </p:nvGrpSpPr>
        <p:grpSpPr>
          <a:xfrm>
            <a:off x="0" y="1882027"/>
            <a:ext cx="2597274" cy="3261479"/>
            <a:chOff x="0" y="1411346"/>
            <a:chExt cx="3193500" cy="3261479"/>
          </a:xfrm>
        </p:grpSpPr>
        <p:sp>
          <p:nvSpPr>
            <p:cNvPr id="6554" name="Google Shape;6554;p16"/>
            <p:cNvSpPr/>
            <p:nvPr/>
          </p:nvSpPr>
          <p:spPr>
            <a:xfrm>
              <a:off x="0" y="1411346"/>
              <a:ext cx="3193500" cy="4476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1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5" name="Google Shape;6555;p16"/>
            <p:cNvSpPr txBox="1"/>
            <p:nvPr/>
          </p:nvSpPr>
          <p:spPr>
            <a:xfrm>
              <a:off x="326611" y="2057125"/>
              <a:ext cx="223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You’ll need: a bucket, cup, teaspoon and some water.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Fill a bucket with water.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This represents all the water in the world.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56" name="Google Shape;6556;p16"/>
          <p:cNvGrpSpPr/>
          <p:nvPr/>
        </p:nvGrpSpPr>
        <p:grpSpPr>
          <a:xfrm>
            <a:off x="2462590" y="1882024"/>
            <a:ext cx="2248465" cy="3075148"/>
            <a:chOff x="2526937" y="1721337"/>
            <a:chExt cx="2936100" cy="3284011"/>
          </a:xfrm>
        </p:grpSpPr>
        <p:sp>
          <p:nvSpPr>
            <p:cNvPr id="6557" name="Google Shape;6557;p16"/>
            <p:cNvSpPr/>
            <p:nvPr/>
          </p:nvSpPr>
          <p:spPr>
            <a:xfrm>
              <a:off x="2526937" y="1721337"/>
              <a:ext cx="2936100" cy="492300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Step 2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558" name="Google Shape;6558;p16"/>
            <p:cNvSpPr txBox="1"/>
            <p:nvPr/>
          </p:nvSpPr>
          <p:spPr>
            <a:xfrm>
              <a:off x="2936656" y="2389648"/>
              <a:ext cx="2236200" cy="2615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Take a cup of water from the bucket.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This represents all the FRESHWATER on Earth. The rest is saltwater. 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6559" name="Google Shape;655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0650" y="4148300"/>
            <a:ext cx="968700" cy="9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0" name="Google Shape;6560;p16"/>
          <p:cNvPicPr preferRelativeResize="0"/>
          <p:nvPr/>
        </p:nvPicPr>
        <p:blipFill rotWithShape="1">
          <a:blip r:embed="rId5">
            <a:alphaModFix/>
          </a:blip>
          <a:srcRect l="5635" r="5189"/>
          <a:stretch/>
        </p:blipFill>
        <p:spPr>
          <a:xfrm>
            <a:off x="6764450" y="1882025"/>
            <a:ext cx="2354834" cy="307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1" name="Google Shape;6561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515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6" name="Google Shape;6566;p17"/>
          <p:cNvPicPr preferRelativeResize="0"/>
          <p:nvPr/>
        </p:nvPicPr>
        <p:blipFill rotWithShape="1">
          <a:blip r:embed="rId3">
            <a:alphaModFix/>
          </a:blip>
          <a:srcRect t="3762" b="3763"/>
          <a:stretch/>
        </p:blipFill>
        <p:spPr>
          <a:xfrm>
            <a:off x="6230400" y="71777"/>
            <a:ext cx="2483397" cy="3440999"/>
          </a:xfrm>
          <a:prstGeom prst="rect">
            <a:avLst/>
          </a:prstGeom>
          <a:noFill/>
          <a:ln>
            <a:noFill/>
          </a:ln>
        </p:spPr>
      </p:pic>
      <p:sp>
        <p:nvSpPr>
          <p:cNvPr id="6567" name="Google Shape;6567;p17"/>
          <p:cNvSpPr txBox="1">
            <a:spLocks noGrp="1"/>
          </p:cNvSpPr>
          <p:nvPr>
            <p:ph type="ctrTitle"/>
          </p:nvPr>
        </p:nvSpPr>
        <p:spPr>
          <a:xfrm>
            <a:off x="304925" y="3745800"/>
            <a:ext cx="8635800" cy="10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8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How we use and deal with water matters. Let’s be smart with our water use.</a:t>
            </a:r>
            <a:r>
              <a:rPr lang="en" sz="30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3000"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68" name="Google Shape;656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00" y="71775"/>
            <a:ext cx="5505600" cy="34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9" name="Google Shape;656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4982" y="0"/>
            <a:ext cx="1139018" cy="10068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" name="Google Shape;6574;p18" descr="Water gives life to all living things – people, plants and wildlife. Use water but don't waste it. Visit www.smartwater.org.nz for water saving tips. Play your part today. We value wai in the Waikato." title="Smart Water - Water is lif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6575" y="910975"/>
            <a:ext cx="5417375" cy="40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575" name="Google Shape;6575;p18"/>
          <p:cNvSpPr txBox="1">
            <a:spLocks noGrp="1"/>
          </p:cNvSpPr>
          <p:nvPr>
            <p:ph type="title" idx="4294967295"/>
          </p:nvPr>
        </p:nvSpPr>
        <p:spPr>
          <a:xfrm>
            <a:off x="326600" y="314200"/>
            <a:ext cx="81303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 b="1">
                <a:solidFill>
                  <a:srgbClr val="1C3678"/>
                </a:solidFill>
                <a:latin typeface="Verdana"/>
                <a:ea typeface="Verdana"/>
                <a:cs typeface="Verdana"/>
                <a:sym typeface="Verdana"/>
              </a:rPr>
              <a:t>Watch: </a:t>
            </a:r>
            <a:r>
              <a:rPr lang="en" sz="3000" b="1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Smart Water </a:t>
            </a:r>
            <a:r>
              <a:rPr lang="en" b="1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– Water is life</a:t>
            </a:r>
            <a:endParaRPr sz="3000"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4" name="Google Shape;6374;g10389587016_0_0"/>
          <p:cNvSpPr txBox="1"/>
          <p:nvPr/>
        </p:nvSpPr>
        <p:spPr>
          <a:xfrm>
            <a:off x="1374425" y="1269350"/>
            <a:ext cx="73230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This slideshow is part of a larger inquiry unit about freshwater by </a:t>
            </a:r>
            <a:r>
              <a:rPr lang="en" sz="1400" b="0" i="0" u="sng" strike="noStrike" cap="none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 Water</a:t>
            </a: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and the </a:t>
            </a:r>
            <a:r>
              <a:rPr lang="en" sz="1400" b="0" i="0" u="sng" strike="noStrike" cap="none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Learning Hub</a:t>
            </a: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75" name="Google Shape;6375;g10389587016_0_0"/>
          <p:cNvSpPr txBox="1"/>
          <p:nvPr/>
        </p:nvSpPr>
        <p:spPr>
          <a:xfrm>
            <a:off x="4778425" y="2068500"/>
            <a:ext cx="3661500" cy="1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Water is a taonga –</a:t>
            </a: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slideshow is used with the activity </a:t>
            </a:r>
            <a:r>
              <a:rPr lang="en" sz="14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Getting to know water</a:t>
            </a: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Smart Water – a context for learning</a:t>
            </a:r>
            <a:r>
              <a:rPr lang="en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provides pedagogical information and links to all of the Smart Water resources on the Science Learning Hub.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76" name="Google Shape;6376;g10389587016_0_0"/>
          <p:cNvSpPr txBox="1"/>
          <p:nvPr/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About this slideshow</a:t>
            </a:r>
            <a:endParaRPr sz="28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77" name="Google Shape;6377;g10389587016_0_0"/>
          <p:cNvPicPr preferRelativeResize="0"/>
          <p:nvPr/>
        </p:nvPicPr>
        <p:blipFill rotWithShape="1">
          <a:blip r:embed="rId7">
            <a:alphaModFix/>
          </a:blip>
          <a:srcRect r="8239" b="8282"/>
          <a:stretch/>
        </p:blipFill>
        <p:spPr>
          <a:xfrm>
            <a:off x="-63575" y="0"/>
            <a:ext cx="1543400" cy="136347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6378" name="Google Shape;6378;g10389587016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9825" y="2188650"/>
            <a:ext cx="2717649" cy="203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0" name="Google Shape;6580;p19"/>
          <p:cNvSpPr txBox="1">
            <a:spLocks noGrp="1"/>
          </p:cNvSpPr>
          <p:nvPr>
            <p:ph type="title" idx="4294967295"/>
          </p:nvPr>
        </p:nvSpPr>
        <p:spPr>
          <a:xfrm>
            <a:off x="675225" y="1356050"/>
            <a:ext cx="3039600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Reflecting on learning</a:t>
            </a:r>
            <a:r>
              <a:rPr lang="en"/>
              <a:t> </a:t>
            </a:r>
            <a:endParaRPr/>
          </a:p>
        </p:txBody>
      </p:sp>
      <p:sp>
        <p:nvSpPr>
          <p:cNvPr id="6581" name="Google Shape;6581;p19"/>
          <p:cNvSpPr txBox="1">
            <a:spLocks noGrp="1"/>
          </p:cNvSpPr>
          <p:nvPr>
            <p:ph type="body" idx="4294967295"/>
          </p:nvPr>
        </p:nvSpPr>
        <p:spPr>
          <a:xfrm>
            <a:off x="609838" y="2515643"/>
            <a:ext cx="30396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 you know now about Waikato’s water?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 you want to know next?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Complete the student handout: Recording our ideas about freshwater.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82" name="Google Shape;6582;p19"/>
          <p:cNvPicPr preferRelativeResize="0"/>
          <p:nvPr/>
        </p:nvPicPr>
        <p:blipFill rotWithShape="1">
          <a:blip r:embed="rId3">
            <a:alphaModFix/>
          </a:blip>
          <a:srcRect l="14652" r="14660"/>
          <a:stretch/>
        </p:blipFill>
        <p:spPr>
          <a:xfrm>
            <a:off x="3562350" y="0"/>
            <a:ext cx="5581800" cy="5143500"/>
          </a:xfrm>
          <a:prstGeom prst="parallelogram">
            <a:avLst>
              <a:gd name="adj" fmla="val 23683"/>
            </a:avLst>
          </a:prstGeom>
          <a:noFill/>
          <a:ln>
            <a:noFill/>
          </a:ln>
        </p:spPr>
      </p:pic>
      <p:pic>
        <p:nvPicPr>
          <p:cNvPr id="6583" name="Google Shape;658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00" y="0"/>
            <a:ext cx="1436775" cy="12700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8" name="Google Shape;6588;p20"/>
          <p:cNvSpPr txBox="1">
            <a:spLocks noGrp="1"/>
          </p:cNvSpPr>
          <p:nvPr>
            <p:ph type="subTitle" idx="1"/>
          </p:nvPr>
        </p:nvSpPr>
        <p:spPr>
          <a:xfrm>
            <a:off x="1498851" y="3168350"/>
            <a:ext cx="23034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Visit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Smart Water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for additional education resources and information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89" name="Google Shape;6589;p20"/>
          <p:cNvSpPr txBox="1">
            <a:spLocks noGrp="1"/>
          </p:cNvSpPr>
          <p:nvPr>
            <p:ph type="subTitle" idx="3"/>
          </p:nvPr>
        </p:nvSpPr>
        <p:spPr>
          <a:xfrm flipH="1">
            <a:off x="5303125" y="2987200"/>
            <a:ext cx="2219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This slideshow used the aqua theme from </a:t>
            </a:r>
            <a:r>
              <a:rPr lang="en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Slidesgo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90" name="Google Shape;6590;p20"/>
          <p:cNvSpPr txBox="1">
            <a:spLocks noGrp="1"/>
          </p:cNvSpPr>
          <p:nvPr>
            <p:ph type="ctrTitle"/>
          </p:nvPr>
        </p:nvSpPr>
        <p:spPr>
          <a:xfrm>
            <a:off x="801346" y="10135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Thanks for viewing this slideshow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91" name="Google Shape;659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3550" y="3765475"/>
            <a:ext cx="3874225" cy="112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3" name="Google Shape;6383;p2"/>
          <p:cNvPicPr preferRelativeResize="0"/>
          <p:nvPr/>
        </p:nvPicPr>
        <p:blipFill rotWithShape="1">
          <a:blip r:embed="rId3">
            <a:alphaModFix/>
          </a:blip>
          <a:srcRect l="5577" r="5586"/>
          <a:stretch/>
        </p:blipFill>
        <p:spPr>
          <a:xfrm>
            <a:off x="3047650" y="0"/>
            <a:ext cx="60963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4" name="Google Shape;6384;p2"/>
          <p:cNvSpPr txBox="1">
            <a:spLocks noGrp="1"/>
          </p:cNvSpPr>
          <p:nvPr>
            <p:ph type="title" idx="4294967295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700" b="1">
                <a:latin typeface="Verdana"/>
                <a:ea typeface="Verdana"/>
                <a:cs typeface="Verdana"/>
                <a:sym typeface="Verdana"/>
              </a:rPr>
              <a:t>Welcome to Smart Water. </a:t>
            </a:r>
            <a:endParaRPr sz="27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700" b="1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700" b="1">
                <a:latin typeface="Verdana"/>
                <a:ea typeface="Verdana"/>
                <a:cs typeface="Verdana"/>
                <a:sym typeface="Verdana"/>
              </a:rPr>
              <a:t>Let’s learn more about water and what we can do to look after it.</a:t>
            </a:r>
            <a:r>
              <a:rPr lang="en"/>
              <a:t> </a:t>
            </a:r>
            <a:endParaRPr/>
          </a:p>
        </p:txBody>
      </p:sp>
      <p:pic>
        <p:nvPicPr>
          <p:cNvPr id="6385" name="Google Shape;6385;p2"/>
          <p:cNvPicPr preferRelativeResize="0"/>
          <p:nvPr/>
        </p:nvPicPr>
        <p:blipFill rotWithShape="1">
          <a:blip r:embed="rId4">
            <a:alphaModFix amt="68000"/>
          </a:blip>
          <a:srcRect/>
          <a:stretch/>
        </p:blipFill>
        <p:spPr>
          <a:xfrm>
            <a:off x="7609875" y="437565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" name="Google Shape;6390;p3"/>
          <p:cNvSpPr txBox="1">
            <a:spLocks noGrp="1"/>
          </p:cNvSpPr>
          <p:nvPr>
            <p:ph type="ctrTitle" idx="8"/>
          </p:nvPr>
        </p:nvSpPr>
        <p:spPr>
          <a:xfrm>
            <a:off x="736646" y="373025"/>
            <a:ext cx="7672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800" b="1">
                <a:latin typeface="Verdana"/>
                <a:ea typeface="Verdana"/>
                <a:cs typeface="Verdana"/>
                <a:sym typeface="Verdana"/>
              </a:rPr>
              <a:t>Slideshow learning intentions</a:t>
            </a:r>
            <a:endParaRPr sz="18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391" name="Google Shape;6391;p3"/>
          <p:cNvPicPr preferRelativeResize="0"/>
          <p:nvPr/>
        </p:nvPicPr>
        <p:blipFill rotWithShape="1">
          <a:blip r:embed="rId3">
            <a:alphaModFix amt="52000"/>
          </a:blip>
          <a:srcRect/>
          <a:stretch/>
        </p:blipFill>
        <p:spPr>
          <a:xfrm rot="-1128988" flipH="1">
            <a:off x="1108668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2" name="Google Shape;6392;p3"/>
          <p:cNvPicPr preferRelativeResize="0"/>
          <p:nvPr/>
        </p:nvPicPr>
        <p:blipFill rotWithShape="1">
          <a:blip r:embed="rId4">
            <a:alphaModFix amt="52000"/>
          </a:blip>
          <a:srcRect/>
          <a:stretch/>
        </p:blipFill>
        <p:spPr>
          <a:xfrm rot="-1128988" flipH="1">
            <a:off x="1108668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3" name="Google Shape;6393;p3"/>
          <p:cNvPicPr preferRelativeResize="0"/>
          <p:nvPr/>
        </p:nvPicPr>
        <p:blipFill rotWithShape="1">
          <a:blip r:embed="rId5">
            <a:alphaModFix amt="52000"/>
          </a:blip>
          <a:srcRect/>
          <a:stretch/>
        </p:blipFill>
        <p:spPr>
          <a:xfrm rot="-1128988" flipH="1">
            <a:off x="6760893" y="1243140"/>
            <a:ext cx="1298899" cy="912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4" name="Google Shape;6394;p3"/>
          <p:cNvPicPr preferRelativeResize="0"/>
          <p:nvPr/>
        </p:nvPicPr>
        <p:blipFill rotWithShape="1">
          <a:blip r:embed="rId6">
            <a:alphaModFix amt="52000"/>
          </a:blip>
          <a:srcRect/>
          <a:stretch/>
        </p:blipFill>
        <p:spPr>
          <a:xfrm rot="-1128988" flipH="1">
            <a:off x="6760893" y="2753430"/>
            <a:ext cx="1298899" cy="9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6395" name="Google Shape;6395;p3"/>
          <p:cNvSpPr txBox="1">
            <a:spLocks noGrp="1"/>
          </p:cNvSpPr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1</a:t>
            </a:r>
            <a:endParaRPr/>
          </a:p>
        </p:txBody>
      </p:sp>
      <p:sp>
        <p:nvSpPr>
          <p:cNvPr id="6396" name="Google Shape;6396;p3"/>
          <p:cNvSpPr txBox="1">
            <a:spLocks noGrp="1"/>
          </p:cNvSpPr>
          <p:nvPr>
            <p:ph type="subTitle" idx="1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Recognise that water is an important taonga (treasure)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97" name="Google Shape;6397;p3"/>
          <p:cNvSpPr txBox="1">
            <a:spLocks noGrp="1"/>
          </p:cNvSpPr>
          <p:nvPr>
            <p:ph type="title" idx="2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3</a:t>
            </a:r>
            <a:endParaRPr/>
          </a:p>
        </p:txBody>
      </p:sp>
      <p:sp>
        <p:nvSpPr>
          <p:cNvPr id="6398" name="Google Shape;6398;p3"/>
          <p:cNvSpPr txBox="1">
            <a:spLocks noGrp="1"/>
          </p:cNvSpPr>
          <p:nvPr>
            <p:ph type="subTitle" idx="3"/>
          </p:nvPr>
        </p:nvSpPr>
        <p:spPr>
          <a:xfrm>
            <a:off x="5454325" y="1914650"/>
            <a:ext cx="24996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Start a learning inquiry with an overview of the Smart Water resources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399" name="Google Shape;6399;p3"/>
          <p:cNvSpPr txBox="1">
            <a:spLocks noGrp="1"/>
          </p:cNvSpPr>
          <p:nvPr>
            <p:ph type="title" idx="4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 2</a:t>
            </a:r>
            <a:endParaRPr/>
          </a:p>
        </p:txBody>
      </p:sp>
      <p:sp>
        <p:nvSpPr>
          <p:cNvPr id="6400" name="Google Shape;6400;p3"/>
          <p:cNvSpPr txBox="1">
            <a:spLocks noGrp="1"/>
          </p:cNvSpPr>
          <p:nvPr>
            <p:ph type="subTitle" idx="5"/>
          </p:nvPr>
        </p:nvSpPr>
        <p:spPr>
          <a:xfrm>
            <a:off x="1224825" y="3473677"/>
            <a:ext cx="21270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dirty="0">
                <a:latin typeface="Verdana"/>
                <a:ea typeface="Verdana"/>
                <a:cs typeface="Verdana"/>
                <a:sym typeface="Verdana"/>
              </a:rPr>
              <a:t>Reflect on prior knowledge and experiences of water </a:t>
            </a:r>
            <a:endParaRPr sz="16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01" name="Google Shape;6401;p3"/>
          <p:cNvSpPr txBox="1">
            <a:spLocks noGrp="1"/>
          </p:cNvSpPr>
          <p:nvPr>
            <p:ph type="title" idx="6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6402" name="Google Shape;6402;p3"/>
          <p:cNvSpPr txBox="1">
            <a:spLocks noGrp="1"/>
          </p:cNvSpPr>
          <p:nvPr>
            <p:ph type="subTitle" idx="7"/>
          </p:nvPr>
        </p:nvSpPr>
        <p:spPr>
          <a:xfrm>
            <a:off x="5908075" y="3473675"/>
            <a:ext cx="19647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Demonstrate the availability of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latin typeface="Verdana"/>
                <a:ea typeface="Verdana"/>
                <a:cs typeface="Verdana"/>
                <a:sym typeface="Verdana"/>
              </a:rPr>
              <a:t>freshwater </a:t>
            </a:r>
            <a:endParaRPr sz="1600"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403" name="Google Shape;6403;p3"/>
          <p:cNvGrpSpPr/>
          <p:nvPr/>
        </p:nvGrpSpPr>
        <p:grpSpPr>
          <a:xfrm rot="5400065">
            <a:off x="4113887" y="-3396789"/>
            <a:ext cx="1344377" cy="1995312"/>
            <a:chOff x="272875" y="1527563"/>
            <a:chExt cx="255950" cy="455000"/>
          </a:xfrm>
        </p:grpSpPr>
        <p:sp>
          <p:nvSpPr>
            <p:cNvPr id="6404" name="Google Shape;6404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3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4" name="Google Shape;6424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5" name="Google Shape;6425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6" name="Google Shape;6426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7" name="Google Shape;6427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39" name="Google Shape;643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2595" y="1490425"/>
            <a:ext cx="2066726" cy="29291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0" name="Google Shape;6440;p3"/>
          <p:cNvSpPr txBox="1">
            <a:spLocks noGrp="1"/>
          </p:cNvSpPr>
          <p:nvPr>
            <p:ph type="subTitle" idx="1"/>
          </p:nvPr>
        </p:nvSpPr>
        <p:spPr>
          <a:xfrm>
            <a:off x="1573900" y="873275"/>
            <a:ext cx="57552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 b="1">
                <a:latin typeface="Verdana"/>
                <a:ea typeface="Verdana"/>
                <a:cs typeface="Verdana"/>
                <a:sym typeface="Verdana"/>
              </a:rPr>
              <a:t>We are learning to:</a:t>
            </a:r>
            <a:r>
              <a:rPr lang="en" sz="1500" b="1">
                <a:latin typeface="Verdana"/>
                <a:ea typeface="Verdana"/>
                <a:cs typeface="Verdana"/>
                <a:sym typeface="Verdana"/>
              </a:rPr>
              <a:t> </a:t>
            </a:r>
            <a:endParaRPr sz="15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41" name="Google Shape;644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00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6" name="Google Shape;6446;p4"/>
          <p:cNvPicPr preferRelativeResize="0"/>
          <p:nvPr/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7" name="Google Shape;6447;p4"/>
          <p:cNvSpPr txBox="1">
            <a:spLocks noGrp="1"/>
          </p:cNvSpPr>
          <p:nvPr>
            <p:ph type="title" idx="4294967295"/>
          </p:nvPr>
        </p:nvSpPr>
        <p:spPr>
          <a:xfrm>
            <a:off x="4852825" y="452700"/>
            <a:ext cx="40164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Water is a taonga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48" name="Google Shape;6448;p4"/>
          <p:cNvSpPr txBox="1">
            <a:spLocks noGrp="1"/>
          </p:cNvSpPr>
          <p:nvPr>
            <p:ph type="body" idx="4294967295"/>
          </p:nvPr>
        </p:nvSpPr>
        <p:spPr>
          <a:xfrm>
            <a:off x="4852900" y="1672727"/>
            <a:ext cx="40164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What does a taonga mean to you? 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How do you feel about water?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49" name="Google Shape;644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9875" y="3861425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" name="Google Shape;6454;p5"/>
          <p:cNvPicPr preferRelativeResize="0"/>
          <p:nvPr/>
        </p:nvPicPr>
        <p:blipFill rotWithShape="1">
          <a:blip r:embed="rId3">
            <a:alphaModFix/>
          </a:blip>
          <a:srcRect t="10605" b="10605"/>
          <a:stretch/>
        </p:blipFill>
        <p:spPr>
          <a:xfrm>
            <a:off x="405000" y="367401"/>
            <a:ext cx="4147946" cy="23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5" name="Google Shape;6455;p5"/>
          <p:cNvPicPr preferRelativeResize="0"/>
          <p:nvPr/>
        </p:nvPicPr>
        <p:blipFill rotWithShape="1">
          <a:blip r:embed="rId4">
            <a:alphaModFix/>
          </a:blip>
          <a:srcRect t="12574" b="12572"/>
          <a:stretch/>
        </p:blipFill>
        <p:spPr>
          <a:xfrm>
            <a:off x="4591050" y="367400"/>
            <a:ext cx="4147948" cy="23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6" name="Google Shape;6456;p5"/>
          <p:cNvSpPr txBox="1">
            <a:spLocks noGrp="1"/>
          </p:cNvSpPr>
          <p:nvPr>
            <p:ph type="title" idx="4294967295"/>
          </p:nvPr>
        </p:nvSpPr>
        <p:spPr>
          <a:xfrm>
            <a:off x="311700" y="2890625"/>
            <a:ext cx="7434600" cy="5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Water is amazing! 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57" name="Google Shape;6457;p5"/>
          <p:cNvSpPr txBox="1">
            <a:spLocks noGrp="1"/>
          </p:cNvSpPr>
          <p:nvPr>
            <p:ph type="body" idx="4294967295"/>
          </p:nvPr>
        </p:nvSpPr>
        <p:spPr>
          <a:xfrm>
            <a:off x="311700" y="3521425"/>
            <a:ext cx="6362400" cy="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Why do we need water?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58" name="Google Shape;645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875" y="378745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3" name="Google Shape;6463;p6"/>
          <p:cNvPicPr preferRelativeResize="0"/>
          <p:nvPr/>
        </p:nvPicPr>
        <p:blipFill rotWithShape="1">
          <a:blip r:embed="rId3">
            <a:alphaModFix/>
          </a:blip>
          <a:srcRect l="11203" r="11211"/>
          <a:stretch/>
        </p:blipFill>
        <p:spPr>
          <a:xfrm>
            <a:off x="312275" y="308212"/>
            <a:ext cx="2075551" cy="200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4" name="Google Shape;6464;p6"/>
          <p:cNvPicPr preferRelativeResize="0"/>
          <p:nvPr/>
        </p:nvPicPr>
        <p:blipFill rotWithShape="1">
          <a:blip r:embed="rId4">
            <a:alphaModFix/>
          </a:blip>
          <a:srcRect t="13753" b="13744"/>
          <a:stretch/>
        </p:blipFill>
        <p:spPr>
          <a:xfrm>
            <a:off x="2460234" y="308216"/>
            <a:ext cx="2075558" cy="200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5" name="Google Shape;6465;p6"/>
          <p:cNvPicPr preferRelativeResize="0"/>
          <p:nvPr/>
        </p:nvPicPr>
        <p:blipFill rotWithShape="1">
          <a:blip r:embed="rId5">
            <a:alphaModFix/>
          </a:blip>
          <a:srcRect t="18204" b="18202"/>
          <a:stretch/>
        </p:blipFill>
        <p:spPr>
          <a:xfrm>
            <a:off x="4608197" y="308225"/>
            <a:ext cx="4223524" cy="2006354"/>
          </a:xfrm>
          <a:prstGeom prst="rect">
            <a:avLst/>
          </a:prstGeom>
          <a:noFill/>
          <a:ln>
            <a:noFill/>
          </a:ln>
        </p:spPr>
      </p:pic>
      <p:sp>
        <p:nvSpPr>
          <p:cNvPr id="6466" name="Google Shape;6466;p6"/>
          <p:cNvSpPr txBox="1">
            <a:spLocks noGrp="1"/>
          </p:cNvSpPr>
          <p:nvPr>
            <p:ph type="title" idx="4294967295"/>
          </p:nvPr>
        </p:nvSpPr>
        <p:spPr>
          <a:xfrm>
            <a:off x="311700" y="2581350"/>
            <a:ext cx="37020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Water can change state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 –</a:t>
            </a: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f</a:t>
            </a: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ro</a:t>
            </a:r>
            <a:r>
              <a:rPr lang="en" b="1">
                <a:latin typeface="Verdana"/>
                <a:ea typeface="Verdana"/>
                <a:cs typeface="Verdana"/>
                <a:sym typeface="Verdana"/>
              </a:rPr>
              <a:t>m </a:t>
            </a:r>
            <a:r>
              <a:rPr lang="en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liquid to solid to gas and back again!</a:t>
            </a:r>
            <a:endParaRPr b="1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67" name="Google Shape;6467;p6"/>
          <p:cNvSpPr txBox="1">
            <a:spLocks noGrp="1"/>
          </p:cNvSpPr>
          <p:nvPr>
            <p:ph type="body" idx="4294967295"/>
          </p:nvPr>
        </p:nvSpPr>
        <p:spPr>
          <a:xfrm>
            <a:off x="4424350" y="2581350"/>
            <a:ext cx="44001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Which states of water can you see in these images? 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468" name="Google Shape;646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9875" y="3749225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3" name="Google Shape;6473;p7"/>
          <p:cNvSpPr txBox="1">
            <a:spLocks noGrp="1"/>
          </p:cNvSpPr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000" b="1">
                <a:latin typeface="Verdana"/>
                <a:ea typeface="Verdana"/>
                <a:cs typeface="Verdana"/>
                <a:sym typeface="Verdana"/>
              </a:rPr>
              <a:t>Water is fun! </a:t>
            </a:r>
            <a:endParaRPr sz="30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74" name="Google Shape;6474;p7"/>
          <p:cNvSpPr txBox="1">
            <a:spLocks noGrp="1"/>
          </p:cNvSpPr>
          <p:nvPr>
            <p:ph type="body" idx="4294967295"/>
          </p:nvPr>
        </p:nvSpPr>
        <p:spPr>
          <a:xfrm>
            <a:off x="3210425" y="3308100"/>
            <a:ext cx="27411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How do you have fun with water?</a:t>
            </a:r>
            <a:r>
              <a:rPr lang="en"/>
              <a:t> </a:t>
            </a:r>
            <a:endParaRPr/>
          </a:p>
        </p:txBody>
      </p:sp>
      <p:pic>
        <p:nvPicPr>
          <p:cNvPr id="6475" name="Google Shape;64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625" y="2939075"/>
            <a:ext cx="2412266" cy="15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6" name="Google Shape;647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2950" y="553075"/>
            <a:ext cx="1942825" cy="16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7" name="Google Shape;647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450" y="397950"/>
            <a:ext cx="2183875" cy="329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2" name="Google Shape;6482;p8"/>
          <p:cNvPicPr preferRelativeResize="0"/>
          <p:nvPr/>
        </p:nvPicPr>
        <p:blipFill rotWithShape="1">
          <a:blip r:embed="rId3">
            <a:alphaModFix/>
          </a:blip>
          <a:srcRect l="30221" r="30217"/>
          <a:stretch/>
        </p:blipFill>
        <p:spPr>
          <a:xfrm>
            <a:off x="6525700" y="0"/>
            <a:ext cx="26182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3" name="Google Shape;6483;p8"/>
          <p:cNvSpPr txBox="1">
            <a:spLocks noGrp="1"/>
          </p:cNvSpPr>
          <p:nvPr>
            <p:ph type="title" idx="4294967295"/>
          </p:nvPr>
        </p:nvSpPr>
        <p:spPr>
          <a:xfrm>
            <a:off x="219596" y="1906625"/>
            <a:ext cx="3378300" cy="14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b="1">
                <a:latin typeface="Verdana"/>
                <a:ea typeface="Verdana"/>
                <a:cs typeface="Verdana"/>
                <a:sym typeface="Verdana"/>
              </a:rPr>
              <a:t>Waikato is well known for its water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84" name="Google Shape;6484;p8"/>
          <p:cNvSpPr txBox="1">
            <a:spLocks noGrp="1"/>
          </p:cNvSpPr>
          <p:nvPr>
            <p:ph type="body" idx="4294967295"/>
          </p:nvPr>
        </p:nvSpPr>
        <p:spPr>
          <a:xfrm>
            <a:off x="219600" y="3481725"/>
            <a:ext cx="33783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Lake Taupō, Waikato River and many more rivers and lakes.</a:t>
            </a:r>
            <a:r>
              <a:rPr lang="en"/>
              <a:t> </a:t>
            </a:r>
            <a:endParaRPr/>
          </a:p>
        </p:txBody>
      </p:sp>
      <p:pic>
        <p:nvPicPr>
          <p:cNvPr id="6485" name="Google Shape;64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627" y="0"/>
            <a:ext cx="281107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6" name="Google Shape;64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534118" cy="135605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161d6307-698a-468f-99ed-c2e614b7b812"/>
</p:tagLst>
</file>

<file path=ppt/theme/theme1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D4AE3CAA22534E9FEDBF8EF5FFD998" ma:contentTypeVersion="13" ma:contentTypeDescription="Create a new document." ma:contentTypeScope="" ma:versionID="ab04100bd13ba3fdfd8de12e105ada6f">
  <xsd:schema xmlns:xsd="http://www.w3.org/2001/XMLSchema" xmlns:xs="http://www.w3.org/2001/XMLSchema" xmlns:p="http://schemas.microsoft.com/office/2006/metadata/properties" xmlns:ns2="07264da4-8b05-4358-92bc-f125d8a8668c" xmlns:ns3="d4cfbcda-02f9-40c6-9cb2-5597df34ea8b" targetNamespace="http://schemas.microsoft.com/office/2006/metadata/properties" ma:root="true" ma:fieldsID="e5da8fef2dcf2e7343bf33a84c647afc" ns2:_="" ns3:_="">
    <xsd:import namespace="07264da4-8b05-4358-92bc-f125d8a8668c"/>
    <xsd:import namespace="d4cfbcda-02f9-40c6-9cb2-5597df34ea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4da4-8b05-4358-92bc-f125d8a866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fbcda-02f9-40c6-9cb2-5597df34ea8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7E67A0-A10B-4790-A95C-5AB4632137B8}">
  <ds:schemaRefs>
    <ds:schemaRef ds:uri="http://www.w3.org/XML/1998/namespace"/>
    <ds:schemaRef ds:uri="d4cfbcda-02f9-40c6-9cb2-5597df34ea8b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07264da4-8b05-4358-92bc-f125d8a8668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5F61D8-ABF0-4C8D-ADDD-E758AEC84B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64da4-8b05-4358-92bc-f125d8a8668c"/>
    <ds:schemaRef ds:uri="d4cfbcda-02f9-40c6-9cb2-5597df34ea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9A722D-D6AD-4C3B-9D21-BC176F855E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1054</Words>
  <Application>Microsoft Office PowerPoint</Application>
  <PresentationFormat>On-screen Show (16:9)</PresentationFormat>
  <Paragraphs>140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Overpass</vt:lpstr>
      <vt:lpstr>Open Sans</vt:lpstr>
      <vt:lpstr>Arial</vt:lpstr>
      <vt:lpstr>Verdana</vt:lpstr>
      <vt:lpstr>Overpass Black</vt:lpstr>
      <vt:lpstr>Fira Sans Extra Condensed Medium</vt:lpstr>
      <vt:lpstr>Roboto</vt:lpstr>
      <vt:lpstr>Josefin Sans</vt:lpstr>
      <vt:lpstr>Open Sans SemiBold</vt:lpstr>
      <vt:lpstr>Aqua Marketing Plan by Slidego</vt:lpstr>
      <vt:lpstr>Aqua Marketing Plan by Slidego</vt:lpstr>
      <vt:lpstr>Aqua Marketing Plan by Slidego</vt:lpstr>
      <vt:lpstr>Smart Water  Water is a taonga  </vt:lpstr>
      <vt:lpstr>PowerPoint Presentation</vt:lpstr>
      <vt:lpstr>Welcome to Smart Water.   Let’s learn more about water and what we can do to look after it. </vt:lpstr>
      <vt:lpstr>Slideshow learning intentions</vt:lpstr>
      <vt:lpstr>Water is a taonga </vt:lpstr>
      <vt:lpstr>Water is amazing! </vt:lpstr>
      <vt:lpstr>Water can change state – from liquid to solid to gas and back again!</vt:lpstr>
      <vt:lpstr>Water is fun! </vt:lpstr>
      <vt:lpstr>Waikato is well known for its water</vt:lpstr>
      <vt:lpstr>Which waterways do you recognise? </vt:lpstr>
      <vt:lpstr>Which waterways do you recognise? </vt:lpstr>
      <vt:lpstr>Waikato River – from mountains to sea – ki uta ki tai </vt:lpstr>
      <vt:lpstr>Where does your drinking water come from? </vt:lpstr>
      <vt:lpstr>Waterways are awesome places for recreation </vt:lpstr>
      <vt:lpstr>Water treatment </vt:lpstr>
      <vt:lpstr>Watch: Smart Water starts with you </vt:lpstr>
      <vt:lpstr>Water on Earth demonstration </vt:lpstr>
      <vt:lpstr>How we use and deal with water matters. Let’s be smart with our water use. </vt:lpstr>
      <vt:lpstr>Watch: Smart Water – Water is life</vt:lpstr>
      <vt:lpstr>Reflecting on learning </vt:lpstr>
      <vt:lpstr>Thanks for viewing this slideshow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Water  Water is a taonga</dc:title>
  <dc:creator>Mary</dc:creator>
  <cp:lastModifiedBy>Sirri Smith</cp:lastModifiedBy>
  <cp:revision>5</cp:revision>
  <dcterms:modified xsi:type="dcterms:W3CDTF">2022-08-22T21:49:33Z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0x0101001AD4AE3CAA22534E9FEDBF8EF5FFD998</vt:lpwstr>
  </property>
</Properties>
</file>