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230100" cy="6858000"/>
  <p:notesSz cx="122301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28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7257" y="2125980"/>
            <a:ext cx="10395585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bg1"/>
                </a:solidFill>
                <a:latin typeface="Proxima Nova Extrabold"/>
                <a:cs typeface="Proxima Nova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4515" y="3840480"/>
            <a:ext cx="856107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chemeClr val="bg1"/>
                </a:solidFill>
                <a:latin typeface="Proxima Nova Extrabold"/>
                <a:cs typeface="Proxima Nova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chemeClr val="bg1"/>
                </a:solidFill>
                <a:latin typeface="Proxima Nova Extrabold"/>
                <a:cs typeface="Proxima Nova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1505" y="1577340"/>
            <a:ext cx="5320093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98501" y="1577340"/>
            <a:ext cx="5320093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chemeClr val="bg1"/>
                </a:solidFill>
                <a:latin typeface="Proxima Nova Extrabold"/>
                <a:cs typeface="Proxima Nova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228575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80718" y="3274304"/>
            <a:ext cx="5954395" cy="836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chemeClr val="bg1"/>
                </a:solidFill>
                <a:latin typeface="Proxima Nova Extrabold"/>
                <a:cs typeface="Proxima Nova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1505" y="1577340"/>
            <a:ext cx="1100709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58234" y="6377940"/>
            <a:ext cx="391363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1505" y="6377940"/>
            <a:ext cx="2812923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05672" y="6377940"/>
            <a:ext cx="2812923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martwater.org.n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martwater.org.n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martwater.org.n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martwater.org.nz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12916" y="5587803"/>
            <a:ext cx="3364533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spc="-50" dirty="0">
                <a:solidFill>
                  <a:srgbClr val="FFFFFF"/>
                </a:solidFill>
                <a:latin typeface="Proxima Nova Extrabold"/>
                <a:cs typeface="Proxima Nova Extrabold"/>
                <a:hlinkClick r:id="rId2"/>
              </a:rPr>
              <a:t>www.smartwater.org.nz</a:t>
            </a:r>
            <a:endParaRPr sz="1850" dirty="0">
              <a:latin typeface="Proxima Nova Extrabold"/>
              <a:cs typeface="Proxima Nova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6050" y="5587803"/>
            <a:ext cx="2825693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850" b="1" spc="-40" dirty="0">
                <a:solidFill>
                  <a:srgbClr val="FFFFFF"/>
                </a:solidFill>
                <a:latin typeface="Proxima Nova Extrabold"/>
                <a:cs typeface="Proxima Nova Extrabold"/>
              </a:rPr>
              <a:t>#smartwaterpledge</a:t>
            </a:r>
            <a:endParaRPr sz="1850" dirty="0">
              <a:latin typeface="Proxima Nova Extrabold"/>
              <a:cs typeface="Proxima Nova Extra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5850" y="3274304"/>
            <a:ext cx="10134600" cy="8369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pc="-80" dirty="0"/>
              <a:t>Space</a:t>
            </a:r>
            <a:r>
              <a:rPr spc="-254" dirty="0"/>
              <a:t> </a:t>
            </a:r>
            <a:r>
              <a:rPr spc="-45" dirty="0"/>
              <a:t>for</a:t>
            </a:r>
            <a:r>
              <a:rPr spc="-250" dirty="0"/>
              <a:t> </a:t>
            </a:r>
            <a:r>
              <a:rPr dirty="0"/>
              <a:t>a</a:t>
            </a:r>
            <a:r>
              <a:rPr spc="-250" dirty="0"/>
              <a:t> </a:t>
            </a:r>
            <a:r>
              <a:rPr spc="-75" dirty="0"/>
              <a:t>heading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033769" y="544200"/>
            <a:ext cx="2161540" cy="5659120"/>
            <a:chOff x="5033769" y="544200"/>
            <a:chExt cx="2161540" cy="56591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3769" y="544200"/>
              <a:ext cx="2161036" cy="21610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0154" y="5014302"/>
              <a:ext cx="1008890" cy="11887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900" y="909530"/>
            <a:ext cx="10454456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110" dirty="0"/>
              <a:t>Heading</a:t>
            </a:r>
            <a:endParaRPr sz="5500" dirty="0"/>
          </a:p>
        </p:txBody>
      </p:sp>
      <p:sp>
        <p:nvSpPr>
          <p:cNvPr id="3" name="object 3"/>
          <p:cNvSpPr txBox="1"/>
          <p:nvPr/>
        </p:nvSpPr>
        <p:spPr>
          <a:xfrm>
            <a:off x="917900" y="1638356"/>
            <a:ext cx="10454456" cy="1166495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2900" b="1" spc="-10" dirty="0">
                <a:solidFill>
                  <a:srgbClr val="FFFFFF"/>
                </a:solidFill>
                <a:latin typeface="Proxima Nova"/>
                <a:cs typeface="Proxima Nova"/>
              </a:rPr>
              <a:t>Intro</a:t>
            </a:r>
            <a:endParaRPr sz="2900" dirty="0">
              <a:latin typeface="Proxima Nova"/>
              <a:cs typeface="Proxima Nova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900" spc="-10" dirty="0">
                <a:solidFill>
                  <a:srgbClr val="FFFFFF"/>
                </a:solidFill>
                <a:latin typeface="Proxima Nova Medium"/>
                <a:cs typeface="Proxima Nova Medium"/>
              </a:rPr>
              <a:t>Body</a:t>
            </a:r>
            <a:r>
              <a:rPr sz="1900" spc="-110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Proxima Nova Medium"/>
                <a:cs typeface="Proxima Nova Medium"/>
              </a:rPr>
              <a:t>copy</a:t>
            </a:r>
            <a:endParaRPr sz="1900" dirty="0">
              <a:latin typeface="Proxima Nova Medium"/>
              <a:cs typeface="Proxima Nova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50321" y="4970785"/>
            <a:ext cx="2322195" cy="1282065"/>
            <a:chOff x="9050321" y="4970785"/>
            <a:chExt cx="2322195" cy="12820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50321" y="5005551"/>
              <a:ext cx="1018978" cy="12006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329" y="4970785"/>
              <a:ext cx="1282027" cy="128202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63300" y="5544885"/>
            <a:ext cx="5075550" cy="649537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850" b="1" spc="-10" dirty="0">
                <a:solidFill>
                  <a:srgbClr val="FFFFFF"/>
                </a:solidFill>
                <a:latin typeface="Proxima Nova Extrabold"/>
                <a:cs typeface="Proxima Nova Extrabold"/>
              </a:rPr>
              <a:t>#smartwaterpledge</a:t>
            </a:r>
            <a:endParaRPr sz="1850" dirty="0">
              <a:latin typeface="Proxima Nova Extrabold"/>
              <a:cs typeface="Proxima Nova Extrabold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000" b="1" spc="-50" dirty="0">
                <a:solidFill>
                  <a:srgbClr val="FFFFFF"/>
                </a:solidFill>
                <a:latin typeface="Proxima Nova Extrabold"/>
                <a:cs typeface="Proxima Nova Extrabold"/>
                <a:hlinkClick r:id="rId4"/>
              </a:rPr>
              <a:t>www.smartwater.org.nz</a:t>
            </a:r>
            <a:endParaRPr sz="2000" dirty="0">
              <a:latin typeface="Proxima Nova Extrabold"/>
              <a:cs typeface="Proxima Nova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900" y="909530"/>
            <a:ext cx="1030255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110" dirty="0">
                <a:solidFill>
                  <a:srgbClr val="00AEEF"/>
                </a:solidFill>
              </a:rPr>
              <a:t>Heading</a:t>
            </a:r>
            <a:endParaRPr sz="5500" dirty="0"/>
          </a:p>
        </p:txBody>
      </p:sp>
      <p:sp>
        <p:nvSpPr>
          <p:cNvPr id="3" name="object 3"/>
          <p:cNvSpPr txBox="1"/>
          <p:nvPr/>
        </p:nvSpPr>
        <p:spPr>
          <a:xfrm>
            <a:off x="917900" y="1638356"/>
            <a:ext cx="10302550" cy="1162498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2900" b="1" spc="-10" dirty="0">
                <a:solidFill>
                  <a:srgbClr val="185A99"/>
                </a:solidFill>
                <a:latin typeface="Proxima Nova"/>
                <a:cs typeface="Proxima Nova"/>
              </a:rPr>
              <a:t>Intro</a:t>
            </a:r>
            <a:endParaRPr sz="2900" dirty="0">
              <a:latin typeface="Proxima Nova"/>
              <a:cs typeface="Proxima Nova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900" spc="-10" dirty="0">
                <a:solidFill>
                  <a:srgbClr val="231F20"/>
                </a:solidFill>
                <a:latin typeface="Proxima Nova Medium"/>
                <a:cs typeface="Proxima Nova Medium"/>
              </a:rPr>
              <a:t>Body</a:t>
            </a:r>
            <a:r>
              <a:rPr sz="1900" spc="-110" dirty="0">
                <a:solidFill>
                  <a:srgbClr val="231F20"/>
                </a:solidFill>
                <a:latin typeface="Proxima Nova Medium"/>
                <a:cs typeface="Proxima Nova Medium"/>
              </a:rPr>
              <a:t> </a:t>
            </a:r>
            <a:r>
              <a:rPr sz="1900" spc="-20" dirty="0">
                <a:solidFill>
                  <a:srgbClr val="231F20"/>
                </a:solidFill>
                <a:latin typeface="Proxima Nova Medium"/>
                <a:cs typeface="Proxima Nova Medium"/>
              </a:rPr>
              <a:t>copy</a:t>
            </a:r>
            <a:endParaRPr sz="1900" dirty="0">
              <a:latin typeface="Proxima Nova Medium"/>
              <a:cs typeface="Proxima Nova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27283" y="5064042"/>
            <a:ext cx="880447" cy="10836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0329" y="4970785"/>
            <a:ext cx="1282027" cy="12820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63300" y="5544885"/>
            <a:ext cx="4389750" cy="649537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850" b="1" spc="-10" dirty="0">
                <a:solidFill>
                  <a:schemeClr val="tx1"/>
                </a:solidFill>
                <a:latin typeface="Proxima Nova Extrabold"/>
                <a:cs typeface="Proxima Nova Extrabold"/>
              </a:rPr>
              <a:t>#smartwaterpledge</a:t>
            </a:r>
            <a:endParaRPr sz="1850" dirty="0">
              <a:solidFill>
                <a:schemeClr val="tx1"/>
              </a:solidFill>
              <a:latin typeface="Proxima Nova Extrabold"/>
              <a:cs typeface="Proxima Nova Extrabold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000" b="1" spc="-50" dirty="0">
                <a:solidFill>
                  <a:srgbClr val="00AEEF"/>
                </a:solidFill>
                <a:latin typeface="Proxima Nova Extrabold"/>
                <a:cs typeface="Proxima Nova Extra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www.smartwater.org.nz</a:t>
            </a:r>
            <a:endParaRPr sz="2000" dirty="0">
              <a:solidFill>
                <a:srgbClr val="00AEEF"/>
              </a:solidFill>
              <a:latin typeface="Proxima Nova Extrabold"/>
              <a:cs typeface="Proxima Nova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" y="0"/>
            <a:ext cx="12228561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900" y="909530"/>
            <a:ext cx="1039430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110" dirty="0">
                <a:solidFill>
                  <a:srgbClr val="00AEEF"/>
                </a:solidFill>
              </a:rPr>
              <a:t>Heading</a:t>
            </a:r>
            <a:endParaRPr sz="5500" dirty="0"/>
          </a:p>
        </p:txBody>
      </p:sp>
      <p:sp>
        <p:nvSpPr>
          <p:cNvPr id="4" name="object 4"/>
          <p:cNvSpPr txBox="1"/>
          <p:nvPr/>
        </p:nvSpPr>
        <p:spPr>
          <a:xfrm>
            <a:off x="917900" y="1638356"/>
            <a:ext cx="10348900" cy="1162498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2900" b="1" spc="-10" dirty="0">
                <a:solidFill>
                  <a:srgbClr val="185A99"/>
                </a:solidFill>
                <a:latin typeface="Proxima Nova"/>
                <a:cs typeface="Proxima Nova"/>
              </a:rPr>
              <a:t>Intro</a:t>
            </a:r>
            <a:endParaRPr sz="2900" dirty="0">
              <a:latin typeface="Proxima Nova"/>
              <a:cs typeface="Proxima Nova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900" spc="-10" dirty="0">
                <a:solidFill>
                  <a:srgbClr val="231F20"/>
                </a:solidFill>
                <a:latin typeface="Proxima Nova Medium"/>
                <a:cs typeface="Proxima Nova Medium"/>
              </a:rPr>
              <a:t>Body</a:t>
            </a:r>
            <a:r>
              <a:rPr sz="1900" spc="-110" dirty="0">
                <a:solidFill>
                  <a:srgbClr val="231F20"/>
                </a:solidFill>
                <a:latin typeface="Proxima Nova Medium"/>
                <a:cs typeface="Proxima Nova Medium"/>
              </a:rPr>
              <a:t> </a:t>
            </a:r>
            <a:r>
              <a:rPr sz="1900" spc="-20" dirty="0">
                <a:solidFill>
                  <a:srgbClr val="231F20"/>
                </a:solidFill>
                <a:latin typeface="Proxima Nova Medium"/>
                <a:cs typeface="Proxima Nova Medium"/>
              </a:rPr>
              <a:t>copy</a:t>
            </a:r>
            <a:endParaRPr sz="1900" dirty="0">
              <a:latin typeface="Proxima Nova Medium"/>
              <a:cs typeface="Proxima Nova Mediu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050321" y="4970785"/>
            <a:ext cx="2322195" cy="1282065"/>
            <a:chOff x="9050321" y="4970785"/>
            <a:chExt cx="2322195" cy="12820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0321" y="5005551"/>
              <a:ext cx="1018978" cy="12006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0329" y="4970785"/>
              <a:ext cx="1282027" cy="12820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63300" y="5544885"/>
            <a:ext cx="5151750" cy="649537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lang="en-NZ" sz="1850" b="1" spc="-10" dirty="0">
                <a:solidFill>
                  <a:schemeClr val="tx1"/>
                </a:solidFill>
                <a:latin typeface="Proxima Nova Extrabold"/>
                <a:cs typeface="Proxima Nova Extrabold"/>
              </a:rPr>
              <a:t>#</a:t>
            </a:r>
            <a:r>
              <a:rPr lang="en-NZ" sz="1850" b="1" spc="-10" dirty="0" err="1">
                <a:solidFill>
                  <a:schemeClr val="tx1"/>
                </a:solidFill>
                <a:latin typeface="Proxima Nova Extrabold"/>
                <a:cs typeface="Proxima Nova Extrabold"/>
              </a:rPr>
              <a:t>smartwaterpledge</a:t>
            </a:r>
            <a:endParaRPr lang="en-NZ" sz="1850" dirty="0">
              <a:solidFill>
                <a:schemeClr val="tx1"/>
              </a:solidFill>
              <a:latin typeface="Proxima Nova Extrabold"/>
              <a:cs typeface="Proxima Nova Extrabold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lang="en-NZ" sz="2000" b="1" spc="-50" dirty="0">
                <a:solidFill>
                  <a:srgbClr val="00AEEF"/>
                </a:solidFill>
                <a:latin typeface="Proxima Nova Extrabold"/>
                <a:cs typeface="Proxima Nova Extra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www.smartwater.org.nz</a:t>
            </a:r>
            <a:endParaRPr lang="en-NZ" sz="2000" dirty="0">
              <a:solidFill>
                <a:srgbClr val="00AEEF"/>
              </a:solidFill>
              <a:latin typeface="Proxima Nova Extrabold"/>
              <a:cs typeface="Proxima Nova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52</Words>
  <Application>Microsoft Macintosh PowerPoint</Application>
  <PresentationFormat>Custom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Proxima Nova</vt:lpstr>
      <vt:lpstr>Proxima Nova Extrabold</vt:lpstr>
      <vt:lpstr>Proxima Nova Medium</vt:lpstr>
      <vt:lpstr>Office Theme</vt:lpstr>
      <vt:lpstr>Space for a heading</vt:lpstr>
      <vt:lpstr>Heading</vt:lpstr>
      <vt:lpstr>Heading</vt:lpstr>
      <vt:lpstr>Heading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for a heading</dc:title>
  <cp:lastModifiedBy>Amber Ireland</cp:lastModifiedBy>
  <cp:revision>2</cp:revision>
  <dcterms:created xsi:type="dcterms:W3CDTF">2024-01-24T22:13:48Z</dcterms:created>
  <dcterms:modified xsi:type="dcterms:W3CDTF">2024-01-31T02:26:38Z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2024-01-25T00:00:00Z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2024-01-24T00:00:00Z</vt:filetime>
  </property>
  <property fmtid="{D5CDD505-2E9C-101B-9397-08002B2CF9AE}" pid="5" name="Producer">
    <vt:lpwstr>Adobe PDF Library 17.0</vt:lpwstr>
  </property>
</Properties>
</file>